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77" r:id="rId6"/>
    <p:sldId id="280" r:id="rId7"/>
    <p:sldId id="281" r:id="rId8"/>
    <p:sldId id="293" r:id="rId9"/>
    <p:sldId id="282" r:id="rId10"/>
    <p:sldId id="283" r:id="rId11"/>
    <p:sldId id="296" r:id="rId12"/>
    <p:sldId id="297" r:id="rId13"/>
    <p:sldId id="298" r:id="rId14"/>
    <p:sldId id="299" r:id="rId15"/>
    <p:sldId id="300" r:id="rId16"/>
    <p:sldId id="303" r:id="rId17"/>
    <p:sldId id="304" r:id="rId18"/>
    <p:sldId id="302" r:id="rId19"/>
    <p:sldId id="3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18.3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7764 2406,'0'0,"0"-25,25 25,-25 0,25 0,-25 0,25 0,-1 0,-24 0,25 0,0 0,0 0,24 0,-49 0,25 0,-25 0,25 0,0 0,-25 25,0-25,25 0,-25 25,49-25,-49 0,25 0,0 0,0 0,0 0,-25 0,24 0,1 0,-25 0,25 0,-25 0,25 0,-25 0,49 0,-49 0,50 0,-25 0,-25 0,25 0,-1 0,-24-25,25 25,-25 0,25 0,0 0,-25 0,25 0,-25 0,24 0,-24 0,25 0,0 0,-25 25,25-25,-25 0,0 0,0 0,25 0,-1 0,-24 0,25 0,-25 0,25 0,-25 0,25 0,0 0,-1 0,-24 0,25 0,0 0,-25 0,25 0,-25 0,25 0,-25 0,24 0,-24 0,25 0,0 0,0 0,24 0,-49 0,25 0,0 0,-25 0,25 0,-25-25,25 25,-25 0,49 0,-24-25,0 25,25-25,-26 25,1 0,-25 0,25 0,-25 0,25 0,0 0,-25 0,24-24,26 24,-25 0,0 0,-1 0,-24 0,25 0,0 0,25 0,-26 0,1 0,0 0,-25 0,25 0,0 0,-25 0,24 0,1 0,0 0,0 0,0 0,-1 0,1 0,0 0,-25 0,25 0,-25 0,25 0,-1 0,1 0,-25 0,50 0,-50 0,25 0,-25 0,24 0,-24 0,25 0,0 0,-25 0,25 0,-25 0,25-25,0 25,-1 0,1 0,0 0,-25 0,25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11.47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8930 10418,'0'0,"0"25,-25-25,25 0,-25 0,1 0,-1 0,25 0,-25 0,25 0,-25 0,0 0,25 0,-24 0,24 0,-25 0,25 0,-25 0,0 0,25 0,-25 0,25 0,-24 0,-1 0,25 0,-25 0,25 0,-25-25,25 25,-49 0,49 0,-25 0,25-25,-25 25,0 0,25 0,0 0,-25 0,25 0,0 0,0 25,0-25,-24 25,-1-25,25 0,0 25,-25-25,25 0,-25 0,0 0,1 0,24 0,-25 0,25 0,-25 0,0 0,25 0,-25 0,25 0,-25 0,1 0,24 0,-25 0,25 0,-25 0,25 0,-25 0,0 0,25 0,-24 0,24 0,0-25,-25 25,25-25,-50 0,50 25,-49 0,24 0,0 0,25-25,-25 25,25 0,-25 0,25 0,-24 0,-1 0,25 0,-25 0,0-24,0-1,1 25,-1 0,25 0,-25 0,25 0,-25 0,25 0,-25 0,1 0,24 0,-25 0,25 0,-25 0,0 0,25 0,-25 25,25-25,0 24,-24-24,24 0,0 25,-25-25,0 0,25 0,0 25,0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23.197"/>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2530 9376,'0'25,"0"-25,25 0,0 0,-25 0,25 0,-25 0,25 0,-25 0,24 0,1 0,-25 0,25 0,-25 0,25 0,0 0,-25 25,24-25,-24 0,25 0,-25 0,25 0,0 0,-25 0,25 0,-25 0,24 0,1 0,0 0,-25 0,25 0,0 0,-25 0,25 0,-25 0,24 0,-24 0,25 0,0 0,-25 0,25 0,0 0,-1 0,-24 0,25 0,-25 0,25 0,-25 0,25 0,-25-25,25 25,-25 0,24 0,-24 0,25 0,0 0,-25 0,25 0,0-25,-1 25,-24 0,25 0,-25 0,25 0,0 0,-25 0,25 0,24 0,-49-25,25 25,-25 0,25 0,0 0,-25 0,24 0,-24 0,25 0,-25 0,50 0,-50 0,49 0,-49 0,25 0,-25 0,25 0,-25 0,25 0,0 0,-25 0,24 0,-24 0,25 0,0 0,0 0,-25 0,25 0,0 0,-25 0,24 0,-24 0,25 0,-25 0,25 0,0 0,-25 25,25-25,-25 0,24 0,1 0,-25 0,25 0,-25 25,0-25,25 0,-75 0,1 0,24 0,-25 0,50 0,-25 0,-24 0,-1 0,25 0,-24 0,24 0,0 0,25 0,-25 0,25 0,-25 0,25 0,-49 25,-1-25,1 49,-1-24,-24 0,49-25,-25 25,1 0,-26-25,26 24,-1 1,0 0,26-25,-26 0,50 0,-25 25,0-25,1 25,-1-25,0 0,0 0,-25 0,26 0,-1 0,0 0,25 0,-25 0,0-25,25 25,0-25,0 25,-24 0,24-25,0 0,0 25,-25-24,25 24,-25-25,25 25,0-25,0 25,0-25,-25 25,25 0,0 0,-25 0,25-25,-24 25,-1 0,25 0,-25 0,25 0,-25-24,0 24,25 0,-24 0,24-25,-25 25,25 0,-50 0,50 0,-25 0,25 0,-24 0,-1 0,25-25,-25 25,25 0,-25 0,0 0,25 0,-24 0,-1-25,0 25,-25 0,50 0,-24 0,24 0,-25 0,25-25,0 1,-25 24,25 0,-25 0,25 0,-25 0,1 0,-1 0,25 0,-25 0,25 0,-25 0,0 0,25 0,-24 0,24 0,0 0,-25 0,25 0,-25 0,0 0,25 0,-25 0,25 24,0-24,-25 0,1 0,24 0,0 25,-25-25,25 0,0 25,0-25,-25 0,25 0,-25 0,25 50,0-50,0 0,0 0,25 24,-25-24,25 0,-25 0,25 0,-1 0,1 0,-25 0,25 0,0 0,-25 0,25 0,-25 25,25-25,-25 0,24 0,1 0,0 0,-25 0,25 0,0 0,-25 0,24 0,-24 0,25 0,0 0,-25 0,25 0,-25 0,49 0,-49 0,25 0,0 0,0 0,-25 0,25 0,-25 0,24 0,-24 0,25 0,0 0,-25 0,25 0,0 0,-1 0,-24 0,25 0,-25 0,25 0,0 0,-25 0,25 0,-25 0,24 0,1 0,0 0,-25 0,25 0,0 0,-1 0,-24 0,25 0,-25 0,0 25,25-25,0 0,-25 0,0 25,0-25,-25 0,25 0,-25 0,25 0,-25 0,1 0,24-25,-25 25,25 0,-25-25,0 25,0 0,-24-25,-1-24,1 49,49-25,-25 25,0 0,0-25,25 25,-25 0,25-25,0 25,-24-24,-1 24,25 0,-25-25,25 25,-50 0,50-25,0 25,0 0,25 0,-25 0,25 0,-25 0,25 0,0 0,-25 0,24 0,-24 0,25 0,0 25,-25-25,25 0,-25 0,25 0,-25 0,24 0,1 0,-25 0,25 0,-25 0,0 0,25 0,0 0,-25 0,24 0,1 0,0 0,0-25,-25 25,25 0,-1 0,-24 0,25 0,-25 0,25 0,-25 0,25 0,0 0,-1 0,-24 0,25 0,0 0,-25 0,25 0,-25 0,25 0,-25 0,24 0,1 0,-25 0,25 0,0 0,0 0,-25 0,25 0,-25 0,24 0,1-25,-25 25,25 0,0 0,0 0,24 0,-24 0,-25 0,25 0,0 0,-25 0,24 0,-24 0,25 0,0 0,-25 0,25 0,24 0,-49 0,50 0,-50 0,25 0,-25 0,25 0,-25 0,24 0,1 0,-25 0,25 0,-25 0,25 0,-25 0,25 0,-1 0,-24 0,25 0,-25 0,25 0,0 0,-25 0,25 0,-25 0,49 0,-24 25,0-25,24 0,-24 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39.682"/>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12948 13022,'0'0,"0"0,0 25,25-25,0 0,-25 0,0 0,25 0,-25 0,25 0,-1 0,1 0,-25 0,25 0,-25 0,0 0,25 0,-25 0,25 0,-25 0,24 0,-24 0,50 0,-50 0,25 0,0 0,-1 0,-24 0,25 0,-25 0,25 0,-25 0,25 0,0 0,-25 0,24-25,1 25,0 0,-25 0,25 0,-25 0,25 0,0 0,-25 0,24 0,-24 0,25 0,0 0,0 0,-25 0,25-24,-25 24,24 0,1 0,-25 0,25 0,-25 0,25 0,0 0,-25 0,24 0,1 0,0 0,-25 0,25 0,-25 0,25 0,-25 0,24 0,1 0,-25-25,25 25,-25 0,50 0,-50 0,24 0,1 0,0 0,-25 0,25 0,-25 0,25 0,-25 0,24 0,1 0,0 0,0 0,0 0,-1 0,1 0,-25 0,25 0,-25 0,25 0,0 0,-25 0,24 0,1 0,0 0,0 0,-25 0,25 0,-25 0,25 0,-1 0,-24 0,25 0,-25 0,25 0,0 0,-25 0,25 0,24 0,-49 0,25-25,-25 25,25 0,0 0,-25 0,24 0,-24 0,25 0,0 0,-25 0,25 0,-25 0,25 0,-25 0,24 0,1 0,-25 0,25 0,-25 0,25 0,0 0,-25 0,24 0,-24 0,25 0,-25 0,25 0,0 0,-25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45.741"/>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12973 13171,'0'0,"25"0,-25 0,25 0,-25 0,25 0,-25 0,0 0,24 0,1 0,-25 0,0 0,25 0,-25 0,25 0,0 0,-25 0,24 0,-24 0,25 0,-25 0,25 25,0-25,-25 0,25 0,-25 25,24-25,1 0,0 0,-25 0,50 0,-26 25,1-25,-25 0,25 0,-25 0,25 0,0 0,-25 0,25 25,-25-25,24 0,-24 0,25 24,0-24,-25 0,25 0,-25 0,25 0,-1 0,-24 0,25 0,-25 0,25 0,25 0,-26 0,1 0,0 0,0 0,-25 0,25 0,-25-24,0 24,24 0,1 0,-25-25,25 25,0 0,-25-25,25 25,-1 0,-24-25,25 25,-25 0,25 0,0 0,-25 0,25 0,-25 0,24 0,1 0,0 0,25 0,-26-25,1 25,-25 0,50 0,-50 0,25 0,-1 0,1-25,0 25,0-24,0 24,0 0,-1 0,-24 0,25 0,-25 0,25 0,0 0,-25 0,25 0,-25 0,24 0,-24 0,50 0,-25 0,0 0,-25 0,24 0,-24 0,25 0,-25 0,25 0,-25 0,0 24,25-24,-25 0,0 0,25 0,-25 25,0-25,0 25,49-25,-49 0,25 0,-25 25,25 0,-25-25,25 0,-25 25,0-25,24 0,-24 0,0 0,25 0,0 0,-25 0,25 0,-25 0,25-25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8:12.185"/>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521 1935,'25'0,"-25"0,0 0,25 0,-25 0,25 0,-25 25,24-25,1 0,-25 0,25 0,-25 0,25 0,-25 0,25 0,-1 0,-24 0,25 0,-25 0,25 0,0 0,-25 0,25 0,-25 0,25 0,-25 0,24 0,1 0,-25 0,25 0,0 0,0 0,24 0,-49 0,25 0,-25 0,25 24,0-24,-25 0,24 0,1 0,0 0,-25 0,25 0,0 0,-25 0,24 0,1 0,-25 0,25 0,-25 0,25 0,0 0,-25 0,24 0,-24 0,50 0,-50 0,25 0,-25 0,25 0,-25 0,24 0,1 0,-25 0,25 0,0 0,0 0,-25 0,24 0,-24 0,25 0,0 0,-25 0,25 0,-25 0,25 0,-25 0,24 0,1 0,-25 0,25 0,-25 0,0 0,25 0,0 0,0 0,-1 0,1 0,-25 0,25 0,-25 0,25 0,0 0,-1 0,-24 0,50 0,-50 0,25 0,0 0,-1 0,-24 0,25 0,-25 0,50 0,-50 0,25 0,24 0,-49 0,25 0,-25 0,25 0,0 0,-25 0,24 0,-24 0,50 0,-25 0,0 0,-1 0,1 0,0 0,-25 0,25 0,-25 0,25 0,-1 0,-24 0,25 0,0 0,0 0,0 0,-25 0,24 0,1 0,-25 0,25 0,-25-24,25 24,-25 0,25 0,-1 0,26 0,-50 0,25 0,0-25,0 25,-25 0,24 0,-24 0,25-25,0 25,-25 0,25 0,0 0,-1 0,-24 0,25 0,-25 0,25 0,-25 0,25 0,0 0,-25 0,0 0,24 0,-24 0,0 0,25 0,-25 0,25 0,-25 25,25-25,-25 0,25 0,-1 0,1 0,-25 0,25 0,-25 0,25 25,0-25,-25 0,24 0,-24 0,50 0,-25 0,0 0,-1 0,1 0,0 0,-25 0,25 0,-25 0,25 0,-1 0,-24 0,25 0,0 0,0 0,0 0,-1 0,1 0,-25 0,25 0,-25 0,25 0,0 0,24 0,1 0,-25 0,0 0,-1 0,1 0,0 0,0-25,24 25,1-25,-25 0,0 25,24 0,-49 0,25 0,0 0,0 0,-1 0,1 0,25-25,-25 25,-1 0,-24 0,25 0,-25 0,25 0,0 0,-25 0,0 0,25 0,-1 0,1 0,0 0,-25 0,50 0,-50 25,24-25,-24 0,25 0,0 0,0 0,0 0,0 0,24 0,-49 0,25 0,-25 0,25 0,0 0,-25 0,24 0,1 0,25 0,-25 0,-1 0,26 0,-25 0,0 0,-25 0,24 0,1 0,0 0,25 0,-26 0,26-25,-25 25,-25 0,49 0,-49 0,25-24,0 24,0 0,24 0,-24 0,0 0,25 0,-50 0,24 0,-24 0,50 0,-50 0,25 0,24-25,-24 25,0 0,-25 0,25 0,-25 0,0 25,25-1,-25 1,25 0,-25 0,0-25,24 25,-24-25,25 0,0 0,0 24,-25-24,25 0,-1 0,-24 0,25 0,-25 25,25-25,0 0,0 0,-25 0,49 0,-24 0,0 0,24 0,-49 0,25 0,0 0,0 0,-25 0,25 0,-25 0,49 0,-24 0,0 0,0 0,-1 0,1 0,-25 0,25 0,-25 0,25 0,0 0,-1 0,1-25,0 25,25 0,-26 0,1 0,-25 0,25 0,-25 0,25 0,0 0,-25-24,25 24,24 0,1 0,-50 0,25-25,-1 25,1 0,-25 0,25 0,0 0,-25 0,25 0,24 0,-49 0,25 0,0 0,-25 0,25 0,-25 0,24 0,-24 0,25 0,0 0,25 0,-26 0,-24 0,50 0,-50 0,50 0,-50 0,24 0,1 0,25 25,-25-25,24 0,-49 0,50 0,-50 0,25 0,-25 0,24 0,1 0,0 0,0 0,0 0,24 0,-24 0,0 0,0 0,-25 0,49 0,-49 0,50-25,0 25,24 0,-49 0,0-25,-1 25,1 0,0 0,25-25,-26 25,1 0,25 0,-50 0,0 0,25 0,-25 25,24-25,1 0,0 0,0 25,0-25,-25 0,24 0,1 0,-25 0,25 0,-25 0,25 0,0 0,-1 0,1 0,0 25,25-25,-50 0,24 0,-24 0,25 0,0 0,0 0,25 0,-26 0,1 0,0 0,-25 0,25 0,0 0,-1 0,-24 0,50 0,-25 0,24 0,-24 0,25 0,-50 0,49 0,-49 0,25 0,-25 0,50 0,-1 0,1-25,-25 25,24-25,-49 25,25 0,-25 0,25 0,0 0,24 0,-49-25,25 25,25 0,-25 0,-1 0,1 0,0 0,0 0,-25 0,25 0,-25 0,25 0,-1 0,1 0,25 0,-25 0,-1 0,1 0,0 0,-25 0,25 0,0 0,-25 0,24 0,-24 25,25-25,0 0,0 0,-25 0,25 0,-25 25,0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8:31.022"/>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472 2406,'0'0,"24"0,1 0,-25 0,25 0,-25 0,25 0,-25 0,25 0,-1 0,-24 0,25 0,-25 0,50 0,-50 0,25 0,-1 0,1 0,-25 0,25 0,-25 0,25 0,0 0,-25 0,25 0,24 0,-49 0,50 0,-50 0,25 0,-25 0,24 0,-24 0,50 0,-50 0,50 0,-26 0,1 0,0 0,-25 0,25 0,-25 0,25 0,-1 0,26 0,-25 0,0 0,-1 0,1 0,0 0,-25-25,25 25,-25 0,49 0,-24 0,0 0,25 0,-50 0,24 0,1 0,0 0,-25 0,25 0,-25 0,25 0,-1-25,26 25,0 0,-25-24,-1 24,1 0,0 0,-25 0,25 0,-25 0,25 0,-25 0,24 0,1 0,0 0,-25 0,50-25,-50 25,49 0,-49 0,25 0,0 0,-25 0,25 0,-1 0,-24 0,25 0,0 0,0 0,-25 0,25 0,-1 0,1 0,-25 0,0-25,0 50,75-25,-26 0,-24 0,0 0,-25 0,25 0,-25 25,24-25,1 24,25-24,24 0,-49 0,0 0,0 0,-1 0,1 0,-25 0,50 0,-25 0,0 0,-1 0,26 0,-50 25,50-25,-50 0,24 0,-24 0,25 0,-25 0,25 0,0 0,0 0,-1 25,1-25,25 0,-50 0,25 0,-1 0,-24 0,25 0,-25 0,50 0,-50 0,25 0,24 0,-24 0,0 0,0 0,-25 0,24 0,1 0,-25 0,25 0,-25 0,25 0,0 0,-1 0,26-25,-25 25,24 0,-49 0,25 0,0 0,0 0,0 0,24 0,-24 0,0 0,0 0,-25 0,0 0,25 0,-1 25,-24-25,25 0,-25 0,25 25,0-25,0 0,-1 0,1 0,25 0,-25 0,-1 0,-24 0,25 0,0 0,25 0,-1 0,1 0,-50 0,49 0,-49 0,25 0,0 0,0 0,24 0,-24 0,0 0,25 0,-50 0,24 0,-24 0,50 0,-50 0,25 0,0 0,24 0,1 0,-25-25,0 0,-1 25,1 0,0 0,-25 0,25-25,0 25,-1-24,1 24,25-25,-25 25,-1-25,1 0,0 25,-25 0,25 0,-25-25,25 25,-25 0,49 0,-49 0,25 0,25-24,-50 24,49 0,-49 0,25 0,-25 24,0 26,0-50,0 25,0-25,25 25,0-25,-1 0,-24 0,25 0,0 0,-25 0,25 0,-25 0,25 24,-1-24,1 0,25 0,-25 0,-1 0,26 0,-50 0,25 0,-25 0,25 0,0 0,-25 0,24 0,1 0,0 0,0 0,0 0,-1 0,1 0,0-24,-25 24,25 0,0 0,-1-25,26 25,-25 0,24-25,-49 0,25 25,0 0,-25 0,25 0,0 0,-1-25,1 25,0 0,0 0,0 0,24 0,-49 0,25 0,-25 0,25 0,-25 0,25 25,-25-25,24 0,-24 25,25-25,-25 25,0-25,25 0,0 0,0 0,-25 0,24 25,1-25,-25 0,25 0,0 0,0 0,-25 0,25 0,-25 0,24 0,-24 0,50 0,-50 0,50 0,-26 0,1 0,0 0,-25 0,25 0,-25 0,25 0,-1 0,-24 0,25 0,0 0,0 0,0 0,-25 0,24 0,-48 24,-26 1,0 0,1-25,-1 25,-49-25,25 25,-1-25,25 0,50 0,-49 0,49 0,-25 0,-25 0,1 0,24 0,-25 0,26 0,24 0,-25 0,0 0,25-25,-25 25,25 0,-25 0,1 0,24 0,-25 0,0 0,0 0,-24 0,24-25,0 25,0 0,25 0,0 0,-25 0,1 0,24 0,-25 0,25 0,-50 0,50 0,-25 0,25 0,-49 0,49 0,-25 0,-49 0,-1-25,50 25,0 0,1 0,24 0,-25 0,0 0,0 0,25 0,-49 0,49 0,-25 0,0 0,0 0,25 0,-25 0,25 0,-24 0,24 0,-25 0,0-25,25 25,-25 0,25 0,-25 0,1 0,-1 0,25 0,-50 0,50 0,-25 0,25 0,0 0,-24 0,-1 0,25 0,-25 0,25-24,-25 24,25 0,0 0,-25 0,1 0,24 0,-25 0,-25 0,25 0,-24 24,-1-24,25 0,1 0,-1 0,0 25,0-25,25 0,-25 25,1-25,24 0,-25 0,-25 0,25 0,0 0,25 0,-24 0,24 0,-25 0,0 0,-25 0,26 0,-26 0,25 0,0 0,1 0,-1 0,25 0,-25 0,25 0,-25 0,0 0,-24 0,-26 0,26 0,-1-25,1 25,-26 0,1 0,-1 0,51 0,-1 0,0 0,25 0,-50 0,25 0,-24 0,24 0,-49 0,49 0,0 0,25 0,-25 0,0 0,1 0,24 0,-25 0,-25 0,25 0,1 0,24 0,-25 0,0 0,0 0,-24 0,-1 0,0-25,26 25,-26 0,25 0,0 0,-24 0,-26 0,51 0,-1 0,-25-24,50 24,-25 0,0 0,1 0,-26 0,0 0,26 0,-1 0,-25 0,50 0,-25 0,1 0,-1 0,0 0,-25 0,1 0,-1 0,50 0,-25 0,1 0,24 24,0-24,-25 25,25-25,-50 0,1 0,24 25,0-25,0 0,0 25,1-25,-1 0,-25 0,1 0,24 0,0 0,0 0,25 0,-25 0,25 0,-24 0,-1 0,25 0,-25 0,0 0,0 0,-24 0,24 0,0 0,25 0,-25 0,25 0,-25-25,25 25,0-25,-49 25,49-25,-25 1,0 24,25 0,-25-25,-24 25,24-25,-25 0,26 25,-1 0,0 0,25 0,-25 0,0 0,25 0,-24 0,24 0,-25 0,25 0,-50 0,50 0,-49 0,49 0,-25 0,0 0,0 0,25 0,-25 0,25 0,-24-25,24 25,-25-24,0 24,0 0,0 0,1 0,-1-25,0 25,25 0,-25 0,25-25,-25 25,25 0,0 0,0-25,-25 25,1 0,24 0,0-25,-25 25,25 0,-25 0,0 0,25 0,-25 0,25 0,-24 0,24 0,-25 0,0 0,25 25,0-25,-25 0,25 0,-25 0,25 0,-24 0,24 0,-25 0,50 0,-25 0,24 0,-24 0,25-25,-25 25,25 0,0 0,24 0,-24 0,0 0,0 0,-25 0,49 0,-49 0,25 0,0 0,0 0,25 0,-1 0,-24 25,0-25,0 0,-1 0,1 25,0-25,25 0,-1 0,-24 0,0 0,24 0,-24 0,25 0,-1 0,26 0,-26 0,-24 0,0 0,0 0,0 0,49 0,-24 0,24 0,-49 0,25 0,-26 0,1 0,0 0,25 0,-1 0,-24 0,25 0,-26 0,1 0,0 0,0 0,0 0,-25 0,24 0,51 0,-26-25,-24 25,25-25,-25 25,-1 0,26-24,-50 24,50 0,-1-25,1 0,-1 0,1 25,-25 0,0 0,24 0,-49 0,25 0,0 25,0-25,24 0,-24 0,-25 25,50-25,-50 25,25-1,-1 1,1 0,0-25,0 25,0-25,-1 0,-24 0,25 0,0 0,-25 0,25 0,0 0,-1 0,-24 0,50 0,0 0,-26 0,1 0,0 0,0 0,-25 0,25 0,-1 0,1 0,0 0,0 0,0 0,-25 0,49 0,-49 0,25 0,-25 0,25 0,-25 0,49 0,1 0,-25 0,25 0,-1 0,-49 0,50 0,-50 0,25 0,49 0,-24 0,-1 0,-24 0,25 0,-26 0,1 0,25 0,24 0,1 0,-26 0,-24 0,0 0,24 0,26 0,-50 0,-1 0,26 0,-25-25,49 0,1-24,-26 24,1 0,24 25,-24-25,0 25,-1-25,1 25,-1 0,-24 0,0 0,0 0,0 0,-1 25,-24 0,50-25,-25 25,24-25,1 25,24-1,-49-24,0 0,0 0,0 25,-1-25,1 0,25 25,0-25,-1 0,1 0,-25 0,-1 0,1 0,-25 0,25 0,-25 0,25 0,0 0,-1 0,-24 0,25 0,-25 0,50 0,-25 0,-1 0,1 0,-25 0,25 0,-50 0,0 0,-24 0,49 0,-25 0,25 0,0 0,-25 0,25 0,-25 0,1 0,-1 0,0 0,-25 0,50 0,-24 0,24 0,0 0,24 0,26 0,-25 0,0 0,-1 0,1 0,50 0,-1 0,0 0,-24 0,24 0,1 0,-1 0,-49 0,0 0,0 0,-1 0,1 0,-25 0,50 0,-25 0,0 0,24 0,-49 0,25 0,0 0,0 0,-1 0,1 0,0 0,25 0,-50 0,49 0,-49 0,0 0,25 0,-25 0,0 25,25-25,-25 0,0 25,25-25,-1 0,-24 0,0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9:11.004"/>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12924 1935,'0'0,"0"0,24 0,-24 0,50 0,0 0,-26 0,26 0,-25 0,24 0,1 0,0 0,-1 0,-24 0,25 0,-50 0,24 0,1 0,0 0,25 0,-25 0,24 0,1 0,-25 0,-25 0,24 0,1 0,-25 0,25 0,0 0,0 0,24 0,1 0,-25 0,-1 0,1 0,-25 0,25 0,0 0,-25 0,25 0,-1 0,26 0,-25 0,24 0,-24 0,0 0,-25 0,25 0,-25 0,0 0,25 0,-1 0,-24 0,25 0,-25 0,50 25,-25-25,-1 0,1 0,0 24,-25-24,25 0,-25 0,25 0,0 0,-1 25,26-25,-25 0,0 0,-1 0,1 25,-25-25,25 0,-25 0,25 0,0 0,24 0,1 0,-25 25,-1-25,1 0,0 0,0 25,-25-25,49 0,-24 0,25 0,-25 0,24 0,-49 0,50 0,-50 0,25 0,-25-25,49 25,1 0,-25 0,-1 0,51 0,-75-25,25 25,-1 0,1 0,-25 0,25 0,0-25,0 0,24 25,-24-24,0-1,0 25,0 0,-1 0,1-25,0 25,49 0,-49-25,0 25,0 0,0 0,-25 0,24-25,-24 25,25 0,0 0,-25 0,0 25,25-25,-25 25,49-25,-49 0,25 0,0 25,0-25,-25 0,25 0,-25 0,24 0,-24 0,25 0,0 0,0 0,0 0,-1 0,-24 0,25 0,-25 0,25 0,0 0,-25 0,0 0,-25 0,-49 0,24 0,-24 0,24 0,0 0,-49 0,25 0,24-25,25 25,1 0,-1-25,0 25,0 0,0 0,1 0,-26-25,25 25,0 0,25 0,-24 0,24 0,-25 0,0 0,25 0,-25 0,25 0,-25 0,0 0,1 0,-1 0,-25 0,1 0,24 0,25 0,-25 0,0 0,25 25,0-25,-25 0,25 25,0-25,-49 0,49 0,-25 0,0 0,0 0,1 0,-1 0,0 0,25 0,-25 0,25 0,-25 0,1 0,24 0,-25 0,25-25,-25 25,0 0,25 0,0-25,-25 25,25 0,-24 0,24 0,24 0,1 25,0-25,25 0,-50 25,49-25,-49 0,25 0,0 0,0 25,24-25,-24 0,0 0,0 0,-1 0,1 0,-25 0,25 0,-25 0,50 0,-26 0,26 0,-25 0,0 0,-1 0,1 0,-25 0,25 0,0 0,25 0,-26 0,26 0,-25 0,0 0,-25 0,24 25,1-25,0 0,-25 0,50 0,-1 0,-24 0,25 0,-26 0,1 0,0 0,-25 0,25 0,0 0,-1 0,51 0,-50 0,-1 0,26 0,-50 0,25 0,24 0,-24 0,25 0,-1 0,26 0,-50 0,0 0,-1 0,1 0,0 0,25 0,-1 0,-24 0,25 0,-26 0,-24 0,25 0,0 0,0 0,-25 0,25 0,-1 0,26 0,0 0,-50 0,24 0,1 0,-25 0,25 0,-25 0,50 0,-50 0,24 0,-24 0,25 0,-25 0,25 0,0 0,24 0,-49 0,25 0,-25 0,25 0,0 0,-25 0,25 0,-25 0,24 0,1 0,0 0,25 0,-25 0,-1 0,1 0,-25 0,25 0,0 0,0 0,-1 0,1 0,25 0,-25 0,-1 0,-24 0,50 0,-50 0,25 0,0 0,-1 0,26 0,-50 0,25 0,0 0,-1 0,-24 0,25 0,-25 0,25 0,-25 0,50 0,-26 0,1 0,25 0,-50 0,25 0,-1 0,1 0,-25 0,25 0,0 0,0 0,-1 0,1 0,0 0,25 0,-50 0,24 0,-24 0,25 0,0 0,-25 0,25 0,-25 0,50 0,-50 0,24 0,1 24,0-24,-25 0,25 0,-25 0,25 0,-1 0,1 0,0 0,0 0,24 0,-49 0,25 25,-25-25,25 0,0 0,0 0,-1 0,1 0,25 0,-25 0,-1 0,-24 0,25 0,-25 0,25 0,0 0,-25 0,25 0,-1 0,1 0,0 0,0 0,0 0,-1 0,1 0,0 0,-25 0,25 0,0 0,24 0,-24 0,0 0,0 0,0 0,-1 0,-24-25,25 25,25 0,-1 0,1-24,0 24,-1 0,-49 0,25 24,-25-24,25 0,0 0,-25 0,24 0,-24 0,25 0,0 0,25 0,-26 0,1 0,0 0,-25 0,25 0,0 0,-1 0,1 0,25 0,-25 0,24 0,-24 0,0 0,0 0,-25 0,49 0,-24 0,0 0,25 0,-26 0,1 0,0 0,-25 0,25 0,0 0,-25 0,24 0,51 0,-50 0,-1 0,26 0,-25 0,0 0,-25-24,24 24,-24 0,50 0,-25 0,24 0,-24 0,0 0,0 0,0 0,-25 0,24 0,1 24,0-24,-25 0,50 0,-26 0,1 0,0 0,-25 0,25 0,0 25,-25-25,24 0,1 0,25 0,-1 0,1 0,-25 0,0 25,24-25,-49 25,25-25,-25 0,50 0,-25 0,24 0,1 0,-25 0,-25 0,49 0,-49 0,25 0,0 0,0 0,49 0,-24 0,-26 0,26 0,-50-25,25 25,0 0,-1 0,26-25,-25 25,24-25,-24 25,25 0,-25 0,-1 0,-24-24,50 24,-50 0,25 0,-25 0,50 0,-26 0,1 0,25-25,-25 25,-25 0,24 0,1 0,-25 0,25 0,-25 0,25 0,0 0,24 0,1 0,-25 0,-1 0,-24 25,25-25,-25 0,0 49,75-74,-26 1,-49 24,25-25,0 25,0 0,-25 0,24-25,1 25,0 0,-25-25,25 25,0 0,-1 0,-24 0,25 0,-25 0,0 0,-49 0,24 0,-25 0,50 0,-25 0,25 0,-24 0,-1 0,25 0,-25 0,-25 0,26 0,-1 0,0 0,0 0,25 0,-25 0,25 0,-24 0,24 0,-25 0,0 0,0 0,25 0,-49 0,49 0,-25 25,25-25,-50 0,1 0,24 0,-25 0,1 0,24 0,0 0,25 0,-25 0,25 0,-25 0,0 0,25 0,-24 0,-26 0,50 0,-50 0,50 0,-24 0,24 0,-25 0,25 0,-25 0,0 0,25 0,-25 0,25 0,-49 0,24 0,0 0,25 0,-25 0,25 0,0 0,0 0,-24 0,-1 0,0 0,-25 0,50 0,-24 0,24 0,-25 0,0 0,25 0,-25 0,25 0,-49 0,49 0,-25 0,0 0,0 0,25 0,-25 0,25 0,-24 0,-1 0,25 0,-25 0,25 0,-25 0,0-25,1 25,-1 0,0 0,25 0,-25 0,25 0,-25 0,25 0,-25 0,1 0,24 0,-25 0,-25 0,1 0,24 0,-25 0,25 0,1 0,-26 0,0 0,26 0,-1 0,0 0,25 0,-50 0,50 0,-24 0,-26 0,25 0,0 0,1 0,-1 0,0 0,25 0,-25 0,0 0,25-25,0 25,-24 0,24 0,-50 0,0 0,-49 0,74 25,1-25,-26 0,-25 0,1 0,24 0,26-25,-26 25,50 0,-25 0,25 0,-49 0,49 0,-50 0,0 0,1-24,24 24,0 0,25 0,-25 0,25 0,-49 0,24 0,0 0,0 0,25 0,-24 0,-1 0,-25 0,1 0,-1 0,25 0,-24 24,24-24,0 0,25 0,-25 25,25-25,-25 0,0 0,25 0,-24 0,-26 0,25 0,0 0,1 0,-1 0,25 0,-25 0,25 0,-25 0,25 0,-25 0,1 0,-1 0,0 0,0 0,0 0,1 25,-26-25,0 0,1 0,24 0,-25 0,50 0,-24 0,-1 0,0 0,0 0,0 0,-24 0,-1 0,50 0,-49 0,49 0,-25 0,25 0,-25 0,25-25,-25 25,-25 0,1 0,-1 25,25-25,-49 25,0-25,-1 25,26-25,-1 0,0 0,1 0,-26 0,26 0,-1 0,1-25,49 25,-25 0,25 0,-50 0,1 25,-1-25,-24 0,-1 0,1 0,-1 0,26 0,24 24,-50-24,26 0,-26 0,1 0,24-24,1-1,-1 25,50 0,-25 0,1 0,-1 0,0 0,-25 0,-24 0,-25 0,-1 0,26 0,0 0,-1 0,-24 0,25 0,-1 0,26 0,24 0,-25 0,1 0,24 0,25 0,-50 0,25 0,1 0,-26 0,25-25,-24 25,-26 0,1 0,-1 0,50 0,1-25,-26 25,25-25,0 25,1 0,-1 0,25 0,-25 0,-25 0,1 0,-1 0,1 0,-1 0,25 0,0 0,1 0,-26 0,0 0,26 0,-26 0,50 0,-25 0,25 0,-25 0,25 0,-24 0,-1 0,25 0,-25 0,25 0,-50 0,50 0,-24 0,-1 0,0 0,25 0,-25 0,25 0,0 0,-25 0,0 0,-24 25,-26 0,26-25,24 0,0 0,0 25,1-25,-26 0,25 25,-24-25,-1 0,25 0,0 0,1 0,24 0,-50 0,50 0,-50 0,26 0,-26 0,50 0,-25 0,0 0,25 24,-24-24,24 25,-75-25,26 50,-1-50,-25 25,51-25,-1 0,-25 0,25 0,1 0,-26 0,25 0,25 0,-25 0,1 24,24-24,-25 0,25 0,-25 0,0 0,25 0,-25 0,25 0,-24 25,24-25,-25 0,0 0,25 0,-25 0,25 0,-25 0,25 25,0 0,0 0,0-25,0 24,0 51,0-1,0-24,0-25,0-1,0-24,0 0,0 25,0-25,25 0,-25 25,25-25,0 0,-25 0,25 0,-25 0,24 0,-24 0,25 0,0 0,-25 25,0-25,25 0,-25 0,25 0,-1 0,-24 0,0 0,0 0,0 0,25 0,-25 0,25-25,-25 25,25 0,0-25,-25 25,24 0,-24 0,25 0,-25 0,0 0,25 0,0 0,-25 0,25 0,-25 0,49 0,-49 0,0-25,25 25,-25 0,25 0,0 0,-25 0,25 0,-1 0,1 0,0 0,-25 0,25 0,0 0,-25 0,24 0,-24 0,50 0,-50 0,25 0,24 0,-24 0,0 0,-25 0,25 0,-25 0,25 0,-25 0,24 0,1 0,0 0,-25 0,50 0,-26 0,1 0,-25 0,25 0,-25 0,25 0,0 25,-25-25,24 0,-24 0,50 0,-25 0,0 0,-1 25,-24-25,25 0,-25 0,25 0,0 0,0 0,-1 0,26 25,-25-25,-25 0,25 0,0 0,-25 0,24 0,-24 0,25 0,0 0,0 0,0 0,-1 0,1 0,0 0,0 0,0 0,-1 0,-24 25,25-25,0 0,0 0,-25 0,25 0,-1 0,1 0,-25 0,50 0,-25 0,-1 0,1-25,0 25,0-25,0 25,-1-25,1 25,50 0,-51 0,1 0,0 0,0 0,-25 0,25 0,-25 0,24 0,-24 0,50 0,-25 0,0 0,24 0,-24 0,0 25,-25-25,25 0,-25 0,25 0,-1 0,26 25,-25-25,0 0,-1 0,26 0,-50 0,25 0,0 0,-25 0,24 0,26 0,0 25,-1-25,1 24,-50-24,25 0,-1 25,1 0,-25-25,25 0,0 0,0 0,-1 0,26-25,0 0,-26 1,1 24,0 0,-25 0,25 0,0 0,-25 0,24 0,1 0,0 0,25 0,-50 0,49 0,-49 0,25 0,-25 0,25 0,-25 0,25 0,0 0,-1 0,1 0,0 0,49 0,-74 0,25 0,0 0,0 0,0 0,-25 0,49 0,1 0,-1 0,-24 0,25 0,-50 0,25 0,24 24,1-24,-1 0,1 0,0 0,-50 0,24 25,1-25,0 0,25 0,-25 0,24 0,-49-25,25 25,0-24,0 24,24 0,26 0,-51 0,1-25,0 25,0 0,-25 0,25 0,-1 0,1 0,25 0,-25 0,-1 0,1 0,0 0,0 0,0 0,-1 0,1 0,0 0,0 0,49 0,-49 0,0 0,0 0,-1 0,1 0,-25 0,25 0,-25-25,0 25,25 0,0 0,-1-25,-24 25,25-25,-25 25,25 0,0-24,-25-1,50 0,-26 25,26 0,0 0,-50 0,24 0,1 0,0 0,-25 0,25 0,-25 0,25 0,-25-25,24 25,1 0,25 0,-50 0,25 0,24 0,-49 0,25 0,-25 0,25 0,-25 0,25 0,-25 0,24 0,-24 0,50 0,-50 0,25 0,-25 0,25 0,-25 0,24 0,-24 0,25 0,-25 25,25-25,-25 0,0 0,0 0,0 0,0-25,0 25,0-25,0 1,0 24,0-25,0 25,0-25,0 0,0 25,0-25,0 25,0 0,-50 0,26 25,-1-25,0 0,25 0,-25 0,0 0,25 0,0 25,-24-25,24 0,-50 0,50 0,-25 0,-24 0,49 0,-25 0,0 25,0-25,0 25,1-25,-51 24,26-24,24 0,0 0,0 0,0 0,25 25,-24-25,24 0,-25 25,0 25,25-50,-25 0,25-50,-25 50,0-25,25 25,0 0,25 0,0-25,0 25,0-24,0 24,-1 0,-24-25,50 25,-50-25,25 25,-25 0,25 0,-1 0,1 0,-25-25,25 25,-25 0,0-25,-50 1,26 24,-1 0,-25 0,25 0,1 0,-26 0,-49 0,74 0,0 0,0 0,0 0,1 0,24 0,-25 0,25 24,-25-24,0 0,25 25,-25-25,1 0,-1 0,-25 0,25 0,25 0,-24 0,-1 0,-25 0,25 0,25 0,-24 0,-1 25,-25 0,25-25,-24 25,-26-25,1 0,24 0,50 0,-49 0,49 0,-25 0,25 0,-25 0,25 0,-25 0,1 0,-26 0,25 0,0 0,25 0,-25 0,25 0,-24 0,-26 0,0 0,1 0,24 0,-49 0,24 0,-24 0,24 0,0-25,1 0,24 25,-25 0,-24 0,0 0,24 0,50 0,-25 0,-24 0,24 0,-25 0,0 0,1 0,-26 0,1 0,24 0,1 0,-1 0,50 0,-49 0,-1 0,-24 0,49 0,0 0,0 0,25 0,-25 0,1 0,-1 0,25-25,-25 25,0 0,0 0,25 0,-24 0,-1 0,0 0,25 0,-50 0,50 0,-24 0,24 0,-25-25,0 25,50 0,0 0,49-24,-24-1,24 25,-24 0,24 0,0 0,-24 0,0 0,-1-25,1 25,49 0,-25 0,-24 0,0 0,-26 0,1 0,25 0,0 0,24 0,-24 0,-26 0,26 0,-50 0,25 0,-25-25,25 0,-1 1,26 24,0 0,-1-25,1 0,-1 25,-24-50,25 26,-50 24,25 0,49 0,-24 0,-1 0,1 0,-1 0,-24 24,0 1,0-25,0 25,24 0,1-25,-25 25,24-25,-49 0,25 0,0 24,0-24,-25 0,25 0,-25 25,0-25,24 0,-24 0,25 0,0 0,0 0,0 0,-1 0,-24 25,-24-25,-26 0,25 0,-24 0,-1 25,-24-25,24 0,0 0,26 0,-1 0,0 0,0 0,0 0,-49 0,24 0,-24 25,24-1,25-24,1 0,-1 25,-25-25,-24 0,24 0,-24 0,49 0,-25 0,1 0,-26 0,26 0,-1 25,1-25,24 0,0 0,0 0,25 0,-25 0,0 0,1 0,-51 0,-24 0,0 0,-25-25,-75 0,26 1,49-26,49 50,26-25,-1 25,-24 0,24 0,-24 0,24 0,25 0,0 0,1 0,-1 0,0 0,25 0,-25 0,25 25,-25-25,-24 0,-50 25,24-25,26 0,24 0,-25 0,-24 0,24 0,1 0,24 0,-25 0,25 0,0 0,1 0,24 0,-25 0,0 0,0 0,-24 0,-1 0,25 0,0 0,25 0,-24 0,-1 0,0 0,0 0,0 0,-49 0,49 0,0 0,-24 0,24 0,25 0,-50 0,50 0,-24 0,-26 0,25 0,0 0,-24 0,24 0,0 0,0 0,25 0,-24 0,-1 0,25 0,-25 0,25 0,-50 0,25 0,25 25,-49-25,24 0,0 0,25 0,-25 0,25 0,-24 0,-1 0,25 0,0 0,-25 0,25 24,-25-24,25 0,-25 0,1 0,-26 0,50 0,-25 0,25 0,-25 0,25 0,0 0,0 0,0 0,-24 25,24 0,-25-25,25 25,0-25,0 25,0-1,25-24,-25 0,49 0,1 0,-1 0,1 0,-50 0,50 0,-26 0,1 0,25 0,24 0,-49 0,-25 0,25 0,0 0,-25 0,25 0,-1 0,1 25,25-25,-1 25,-24-25,0 0,-25 0,25 0,0 0,-25 0,24 0,1 0,25 25,-1-25,1 0,-25 0,0 0,-1 0,1 0,0 0,25 0,24 0,-49 0,0 0,24 0,-24 0,0 0,0 0,24 0,1 0,24 0,-24-25,-25 25,24 0,1 0,24-25,-24 25,0-25,-1 25,-24-24,0 24,24 0,-24 0,25 0,-1 0,26-25,-50 0,-1 0,26 25,-25 0,0 0,74 0,-50 0,1 0,-25 0,0 0,-25 0,25 0,-1 0,-24 0,25 0,-25 0,25 25,0-25,0 0,-25 0,0 25,0 0,-25-1,0-24,25 0,-25 0,0 0,1 0,-1 0,0 0,-25 0,25 25,1-25,24 0,-25 0,25 0,-25 0,0 0,25 25,-25-25,25 0,-24 0,-1 0,-25 25,25-25,25 0,-49 0,49 0,-50 25,50-1,-25-24,25 0,-49 0,49 0,-50 0,25 0,1 0,-1 0,25 0,-25 0,25 0,-25 0,25 0,-25 0,1 0,24 0,-25 0,-25 0,50 0,-49 0,49 0,-25 0,25 0,-25 0,25 0,0 0,-25 0,0 0,25 0,-24 0,-26-24,50 24,-50 0,26 0,-1 0,25 0,-25 0,25 0,-25 0,0 0,0 0,1 0,-1 0,0 0,0 0,0 0,25 0,-49-25,49 25,-25 0,25 0,-25 0,0 0,25 0,0 0,-24 49,-1-24,25 0,-25 0,-25 0,1-1,24-24,-25 0,50 0,-24 0,-1 0,25 0,-25 0,25 0,-25 0,25 0,-49 0,49 0,-50 0,25-24,0 24,25 0,-24 0,24 0,-25 0,25 0,-25 0,0 0,25 0,-25 0,1-25,-1 25,25 0,-25 0,25 0,-25 0,0 0,25-25,-25 25,25 0,-24 0,24-25,-25 25,25 0,-25 0,0 0,0 0,25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9:54.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19770 2431,'-25'49,"0"-24,25 0,0-25,25 0,24 0,-24 0,0 0,0 0,-25 0,25 0,-25 0,25 0,-1 0,1 0,0 0,25-25,-26 25,1 0,0 0,-25 0,25-25,0 25,-25 0,24 0,-24 0,50 0,-50 0,25 0,0 0,-1 0,1 0,-25 0,25 0,0 0,-25 0,25 0,-1 0,1 0,25-24,-25 24,-1 0,1 0,-25 0,25-25,0 25,-25 0,25 0,-1 0,1 0,25 0,-25 0,-1 0,1 0,-25 0,25 0,0-25,-25 25,25 0,24 0,1-25,-25 25,24 0,-24 0,0 0,0 0,-25 0,49-25,-49 25,25 0,25-24,-25 24,-1 0,-24 0,25 0,0 0,-25 0,0 0,25 0,-25 24,0-24,25 0,-25 0,49 0,-49 0,25 0,-25 0,25 0,0 0,-25 0,24 25,-24-25,25 0,0 0,-25 0,25 25,-25-25,25 0,-1 0,1 0,-25 0,25 0,-25 0,25 25,0-25,-25 0,24 0,51 0,-50 0,-25 0,24 0,1 0,-25 0,25 0,-25 0,50 0,-25-25,24 0,1 25,-25-25,-1 25,1 0,0-24,-25 24,25 0,0 0,-1 0,-24 0,25 0,25-25,-25 25,-1 0,26 0,-50 0,50 0,-50 0,24 0,-24 0,25 0,-25 0,25 0,-25 49,25 51,0-100,24 0,-49 24,25-24,0 0,-25 0,25 0,-1 0,26 0,-25 0,24-24,1 24,-50 0,25 0,25-25,-1 25,1-25,24 25,-24 0,-1 0,-24 0,0 0,25 0,-1-25,1-24,24 49,-49 0,0-25,24 25,-49-25,25 25,0 0,0 0,24 0,1-25,-25 25,24 0,-24 0,-25 0,25 0,0 0,-25 0,0 0,0 0,0 25,0-25,0 0,-25 0,0 25,0 0,-24-1,24 1,0-25,0 25,1 0,-1-25,25 0,-25 0,0 0,25 0,-25 0,-24-25,24 25,0 0,25 0,-25 0,1 0,24 0,-25 0,25 0,-25 0,0 0,-24 50,24-50,0 24,0 1,0-25,1 0,24 0,-25 25,0-25,25 0,-25 0,25 0,-25 0,25 0,-49 0,-1 0,25 0,-49 0,49 0,25-25,-50 25,26-25,-1 1,0 24,0 0,-24-25,24 25,0 0,25 0,-25 0,25 25,-74-1,49-24,-25 25,1 0,24-25,0 0,-49 0,-1 0,26 0,24 0,-25 25,50-25,-24 0,-1 0,0 0,-25 0,26 0,-26 0,25 0,-25 0,26 0,-1 0,25 0,-25 0,25 0,-25 0,25 0,-49 0,24 0,0 0,0 0,25 0,-25 0,-24 0,-1-25,1 25,-26 0,-49-25,25 0,49 25,-24 0,74 0,-25 0,-24 0,24 0,0 0,-25 0,-24 0,49 0,0 0,25 0,-25 0,25 0,-24 0,24 25,0-25,-25 0,0 0,25 0,-25 0,0 0,1 0,-51 0,75 0,-25 0,1 0,-1 0,25 0,-25 0,0 0,25-25,-25 25,1 0,24 0,-50 0,25 0,0 0,1 0,24 0,-25 0,25 0,-25 0,0 0,0 0,25-24,-49 24,24 0,0 0,-24 0,24-25,0 0,25 25,-25 0,25 0,-25 0,1 0,-1 0,0 0,0 0,-25 0,26 0,-1 0,25 0,-25 0,25 0,-25 0,0 0,25 0,0 0,25 0,-25 0,0 0,25 0,0 0,0 0,-1 0,-24 25,50-25,-50 25,25-25,-25 24,25-24,0 50,-25-50,0 25,0-25,0 25,0-1,0 26,0-50,24 25,-24 0,0 0,0-1,0-24,0 0,0 25,-24-25,-1 25,25-25,-25 0,-25 25,25-25,1 0,-1 0,0 0,25 0,-25 0,25 0,-25 0,25 0,-49 0,24 0,0 0,0 0,25 0,-24 0,-1 25,25-25,-25 24,25-24,-25 25,25-25,-25 0,1 0,-1 25,-25 0,1 0,-26-25,26 0,24 0,0 0,-25 0,26 0,-26 0,25 0,0 0,1 0,-1 0,0 0,25 0,-25 0,25 0,-25 0,25 0,-25 0,25 24,-24-24,24 0,-50 0,0 0,26 0,-1 0,25 0,-25 0,25 0,-25 0,25 0,-25 0,25-49,0 49,0 0,-24 0,-1 0,-50 25,26-1,-26 1,51-25,-1 0,-50 0,26 0,-26 0,1 0,24 0,26 25,-26-25,25 25,0-25,-24 0,-1 0,25 0,-49 25,49-25,25 0,-50 0,26 0,-1-25,25 25,0 0,0-25,-25 25,0 0,0 0,1 0,24 0,-50 0,25 0,-49 0,-1 0,26 0,-1 0,25 0,1 0,-26 0,0 0,1 25,-1-25,25 0,1 0,-1 0,25 0,-25 0,25 25,-25-25,0 0,-24 0,-1 0,25 0,0 0,25 0,-24 0,-1 0,0 0,25 0,-25 0,-24 0,24 0,-25 0,1-25,-1 25,-24-25,-1 25,26-25,24 25,0-25,-25 25,26 0,-1 0,-25 0,50 0,-25 0,1 0,-1 0,0 0,0 0,0 0,0 0,1 0,24 0,-25 0,25 0,-25 0,-25 0,1 0,24 0,-25 0,50 0,-24 0,-1 0,0 0,25 0,-25 0,25 0,-49 25,-1-25,-49 0,49 0,25 0,-24 0,24 0,0 0,-49 0,-1 0,26 0,-1 0,25 0,1 0,-1 0,0 0,-25 0,25 0,-49 0,49 0,-24 0,24 0,0 0,0 0,0 0,1 0,24 0,-50 0,0 0,26 0,-1 25,0-25,0 0,25 25,-25-25,1 25,-1-25,0 0,0 0,-24 24,-1-24,-49 0,49 0,1 0,-1 0,25 0,0 0,-49 0,24 0,1 0,24 0,0 0,25 0,-25 0,0 0,25 0,-24 0,-1 0,0 0,25 0,-25 0,25 0,-25-24,1 24,24 0,-25 0,25 0,-25 0,25 0,0 0,-25 0,25-25,0 0,0 25,0-25,0 25,0-25,0 1,0 24,0-25,0 25,0-25,0 25,25 0,-25 0,25 0,-25 0,49 0,-49 0,25 0,-25 0,25 0,0 0,-25 0,0 0,25 0,-25 0,49 0,-49 0,25 0,0 0,0 0,-25 25,24-25,-24 0,25 0,0 0,-25 0,25 0,0 0,-1 0,1 0,0 0,0 0,-25 0,25 0,-25 0,25 0,-1 0,1 0,-25 25,50-25,-25 0,-25 24,49-24,-49 0,25 25,-25-25,25 25,0 0,-1-25,1 0,-25 0,25 25,-25-1,25-24,-25 0,0 0,25-24,-25 24,0-25,24 25,-24 0,0-25,0 0,25 25,0-25,0 1,0 24,-1 0,-24-25,25 25,-25 0,0 0,25 0,0 0,-25-25,25 25,-25 0,24 0,1-25,0 25,25 0,-50 0,49 0,-49 0,25 0,-25-25,25 25,0 0,-25 0,24 0,1 0,0 0,0 0,0 0,0 0,-1 0,-24 0,25 0,0 0,-25 0,25 0,-25 0,49 0,-24 0,-25 0,50 0,-50 0,25 0,-25 0,24 0,1 0,-25 0,25 0,-25 0,25 0,0 0,-1 0,1 0,0 0,0 0,0 0,-1 0,-24 0,25 0,0 0,-25 0,25 25,0 0,-1-50,1 25,-25 0,0-25,25 25,0 0,-25-49,49 24,1-25,0 1,-26 24,1 0,0 0,-25 25,25-25,0 25,-25 0,24 0,-24 0,0 0,25 0,-25 0,25 0,0 0,25 25,-50 0,49-25,-49 50,0-50,25 0,-25 25,0-25,25 24,0-24,-25 25,0-25,0 0,24 0,-24 25,0-25,25 0,0 0,0 0,-25 0,49 0,-24 0,-25 0,25 0,0 0,-25 0,25 0,-25 0,24 0,1 0,-25 0,25 0,-25 0,25 0,-25 25,25-25,-1 25,-24-25,25 0,-25 0,25 0,0 0,-25 0,25 0,24 0,-24 0,0 24,-25-24,25 0,-25 0,24 0,-24 0,25 0,0 0,-25 0,50 0,-26 0,-24 0,50 0,-50 0,25 0,0 0,0 0,-25 0,24 0,-24 0,25 0,0 0,0 0,-25 0,25 0,-1 0,-24 0,25 0,0 0,0-24,24 24,-24 0,0-25,0 25,0 0,-25 0,24 0,1 0,0 0,25 0,-1 0,-24 0,0 0,-25 0,25 0,-25 0,24 0,1 0,-25 0,25 0,0 0,0 0,24 0,-49 0,50 0,-50 0,25 0,-25 0,24 0,1 0,0 0,-25-25,25 25,25 0,-26 0,1-25,25 25,-25 0,-1 0,1 0,0 0,0 0,24 0,-24 0,0 0,-25 0,25-25,0 25,-25 0,24 0,-24 0,25-24,0 24,0 0,0 0,-1 0,26 0,-50 0,25 0,0-25,24 25,-24 0,25 0,-26 0,26 0,-25 0,0 0,-25 0,24 0,-24 0,25 0,0 0,0 0,49 0,-49 0,0 0,0 0,-25-25,25 25,-1 0,1 0,-25 0,50 0,-50 0,25 0,-1 0,1 0,0 0,-25 0,25 0,0-25,-25 25,24 0,-24 0,25 0,-25 0,25 0,25 0,-26 0,26 0,-50 0,25 0,-25 0,25 0,-1 0,-24 0,25 0,-25 0,25 0,-25 0,0 0,25 0,0 0,-1 0,1 0,0 0,0 0,0 0,-1 0,-24 0,50 0,-25 0,0 0,24 0,-24 0,0 0,25 0,-50 0,24 0,1 0,0 0,0 0,0 0,-1 0,26 0,-50 0,25 0,-25 0,25 0,-1 0,-24 0,25 0,-25 0,25 0,0 0,0 0,-1 0,1 0,-25 0,25 0,-25 0,0 25,-25-25,-49 25,24 0,25-25,-24 0,24 0,-25 24,1-24,-1 0,25 25,1-25,-1 0,25 25,-50-25,50 25,-25-25,0 0,-24 25,-50 24,74-24,-25 25,1-26,49 1,-25-25,0 0,25 25,-25-25,25 0,-25 0,1 0,24 0,0 0,0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3:10.6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2803 14808,'25'0,"-25"0,25 0,0 0,-25 0,24 0,-24 0,0 0,25 0,-25 0,25 0,0 0,-25 0,25 0,-25 0,25 0,-1 0,-24 0,25 0,-25 0,25 0,-25 0,25 0,0 0,-25 0,24 0,-24 0,25 0,0 0,-25 0,25 0,-25 0,25 0,-25 0,24 0,1 0,-25 0,25 0,-25 0,25 0,-25 0,49 0,-49 0,25 0,-25 0,25 0,0 0,-25 0,25 0,-25 0,24 0,1 0,-25 0,25 25,0-25,0 0,-25 0,24 0,-24 0,25 25,0-25,-25 0,25 0,-25 0,25 0,-25 50,0-50,24 0,1 0,0 0,0 0,24 0,1-25,-50 25,25 0,0 0,-25 0,25 0,-1 0,-24 0,50 0,-25 0,0 0,24 0,-49 0,25 0,0 0,0 0,-1 0,1 0,25 0,-25 0,-1-25,26 25,-50 0,25 0,0 0,-1 0,1 0,50 0,-51 0,1 0,0 0,-25 0,50 0,-50 0,24 0,-24 0,25 0,0 0,0 0,24 0,-24 0,0 0,0 0,0 0,-25 0,25 0,-25 0,49 0,1-25,-25 25,24 0,1 0,-50 0,49 0,-49 25,25-25,0 0,25 0,-26 0,-24 0,25 0,0 0,0-25,0 25,24 0,1 0,-25-25,-1 25,26-24,-25 24,24 0,26 0,-50 0,24 0,-24 0,0 0,0 24,-1-24,-24 0,50 0,-25 0,25 0,-1 0,1-24,-25 24,-1 0,-24 0,25 0,0 0,-25 0,25 0,-25 0,49 0,-24 0,0 0,25 0,-1 0,-24-25,0 25,-25 0,25 0,-1 0,1 0,25-25,-1 25,-24 0,0 0,25 0,-50 0,24 0,1 0,-25 25,25-25,0 25,-25-25,49 24,-24-24,0 0,0 0,0 0,0 0,-25 0,0 25,0 0,0 0,0 0,0-1,0-24,0 25,0-25,0 25,0-25,0 25,0 0,0-25,0 0,0 24,-25-24,0 0,25 25,-25 0,25-25,0 0,-25 25,25-25,-25 25,1-25,24 0,-25 0,0 0,0 0,0 0,25 0,-24 0,-1 24,25-24,-25 0,25 25,-25-25,25 25,-25-25,1 0,-1 0,0 0,-25 0,50 0,-24 0,-1 0,0 0,25 0,-25 0,25 0,-25 0,1 0,-26 0,0 0,26 0,-1 0,0 0,25 0,-25 0,0 0,25 0,-24 0,-1-25,0 0,0 25,0-49,1 49,-1 0,-25-25,25 25,25 0,-25 0,1 0,-26 0,25 0,-49 0,24 0,25 0,-24 0,24 0,0 0,0 0,1 0,-26 0,25 0,0 0,1 0,-26 0,50 0,-25 0,0 0,25 0,-24 0,24 0,-25 0,0 0,0 0,0 0,1 25,-1-25,25 0,-50 0,50 0,-25 0,25 0,-24 0,24 0,-25 0,0 0,25 0,-25 0,0 0,1 0,-51 0,1 0,24 0,0 0,26 0,24 0,-25 0,0 0,0 0,0 0,1 0,-26 0,25 0,25 0,-49 0,49 0,-25 25,25-25,-50 0,50 0,-49 0,-26 0,26-25,-1 0,25 25,-24-25,49 25,-25 0,25 0,-25 25,0-25,-24 25,-26-25,25 25,-24-25,49 0,0 0,1 0,-51 0,50 0,1 0,-26 0,25 0,0 0,25 24,-24-24,24 0,-25 0,25 0,-25 0,0 0,0 0,25 0,-49 0,49 0,-25 0,25 0,-25 0,0 0,25 25,-24-25,24 0,-25 0,0 0,0 0,-24 0,-1 0,25 0,-24 0,49 0,-25 0,0 0,25 0,-25 0,25 0,-25 0,-24 0,24 0,0 0,25 0,-25 0,25 0,0-25,-25 25,1 0,24-24,0 24,0-25,0 0,0-25,0 1,0 24,0 0,0 25,24-25,-24 25,0-24,25 24,-25 0,25 0,0-25,0 25,-25 0,24 0,1 0,-25 0,25 0,-25 0,25 0,-25 0,25 0,0 25,-1-25,-24 0,25 0,0 0,-25 0,25 0,-25 0,25 0,-1 24,-24-24,25 25,0-25,0 25,-25-25,25 25,-25 0,24-1,-24-24,25 25,0-25,-25 0,0 0,25 0,-25 0,25 0,-25 0,0 0,-25 0,-25 0,1 0,-1 0,-24 0,74 0,-25 0,0 0,0 0,50-25,0 1,24-1,51 0,-26 0,-24 0,-26 25,26 0,-25-24,24 24,26 0,-1 0,-24 0,-1-25,-24 25,25 0,-25 0,24 0,1 0,24 0,-49 0,0 25,25-25,-50 24,24-24,-24 25,25-25,0 25,0-25,0 0,24 0,1 0,24 0,-49 50,25-50,-26 24,1 1,0-25,0 0,0 0,-1 0,1 0,50 0,-1 0,-49 0,0 0,24 0,26 0,24 0,-25 0,-49 25,0-25,0 25,-25-25,49 0,-49 0,50 0,0 0,-1 25,-24-25,25 0,-26 0,-24 0,25 0,0 0,0 0,0 0,24-25,1 25,-25 0,-1 0,26-25,-50 0,25 25,0-49,24 49,-24-25,49 0,1 0,-50 25,0 0,-1 0,-24 0,50 0,-25 0,0-25,49 25,0 0,-49 0,0 0,0 0,-25 0,25 0,-1 0,1 0,0 0,49 0,1-24,-50 24,-1 0,1 0,-25-25,0 25,25 0,0 0,0 0,-25 0,24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3:36.357"/>
    </inkml:context>
    <inkml:brush xml:id="br0">
      <inkml:brushProperty name="width" value="0.08819" units="cm"/>
      <inkml:brushProperty name="height" value="0.35278" units="cm"/>
      <inkml:brushProperty name="color" value="#BDCDE1"/>
      <inkml:brushProperty name="tip" value="rectangle"/>
      <inkml:brushProperty name="rasterOp" value="maskPen"/>
    </inkml:brush>
  </inkml:definitions>
  <inkml:trace contextRef="#ctx0" brushRef="#br0">2729 17190,'0'0,"25"0,-1 0,-24 24,25-24,-25 25,0-25,25 0,-25 0,50 0,-26 0,1 0,25 0,-25 0,0 0,-1 0,1 0,25 25,24-25,-24 0,-25 0,-1 0,1 25,0-25,0 0,-25 0,49 0,-49 0,25 0,0 0,0 0,-25 0,25 0,-25-25,-25 25,-25 0,1 0,24 0,-25 0,-24 0,-1 0,26 0,24 0,0 0,0-25,1 25,-1 0,-25 0,25 0,-24 0,-1 0,50 0,-25 25,0-25,1 0,24 0,-25 0,0 0,0 0,25 25,0-25,25 0,-25 0,25 0,-25 0,25 0,-25 0,24 0,1 0,25 0,-25 0,-25 0,24 0,1 0,-25 0,25 0,-25 0,50 0,-25 0,-1 0,26 0,-25 0,-25 0,25 0,-1 0,-24 0,25 0,0 0,0 0,24 0,-49 0,25 0,0 0,0 0,-25 0,25 0,-25 0,24 0,-24 0,50 0,0 0,-26 0,26 0,-25 0,-25 0,25 0,-1 0,1 0,0 0,0 0,24 0,1 0,-25-25,0 25,-1 0,1 0,25-25,0 0,-1 25,1 0,-25 0,-1 0,-24 0,25 0,-25 0,50 0,-25 0,-1 0,1 0,-25 0,25 0,0 0,0 0,-25 0,49 0,-49 0,25 0,-25 0,25 0,-25 0,25 0,-1 0,26 0,-25 0,-25 0,25 0,-1 0,1 0,-25 0,50 0,-25 0,-1 0,26 0,-50 0,25 0,0 0,-1 0,-24 0,25 0,-25 0,25 0,0 0,25 0,-26 0,1 0,0 0,-25 0,50 0,-50 0,24 0,1 0,25 0,-25 0,24-24,-49 24,50 0,-50 0,49-25,-24 25,25 0,-1 0,1 0,-25 0,0 0,-1 0,-24 0,25 0,0 0,0 0,0-25,24 25,1 0,-25 0,-1 0,26 0,-50 0,25 0,24 0,-49 0,50 0,0 0,-25 0,24 0,-24-25,0 25,24 0,-24 0,25-25,-1 25,-24-24,0 24,0 0,-25 0,25 0,-1 0,-24 0,25 0,50 0,-26-25,1 25,-25-25,24 0,-49 25,50 0,-25 0,-1 0,1 0,25 0,-25-25,24 25,1 0,-25 0,0 0,24 0,1 0,-1 0,1 0,-25 0,0 0,-25 0,24 0,1 0,0 0,-25 0,50 0,-26 0,26 0,0-24,24 24,-49 0,24 0,1 0,24 0,1 0,-26 0,-24 0,0 0,0 0,-25 0,25 0,0 0,49 0,-24 0,-1 0,1 0,-25 0,24 0,-24 0,0 0,49 0,1 0,-26 0,-24 0,25-25,-26 25,26 0,0 0,-1 0,1 0,-25 0,-1 0,1-25,0 25,0 0,24 0,-24 0,25 0,0 0,-1 0,-49 0,50 0,-50 0,25 0,24 25,1 0,-1-1,1 1,-50-25,50 0,-50 0,24 0,1 0,0 0,-25 0,25 0,-25 0,49 0,-24 0,0 0,25 0,-50 0,24 0,-24 0,25 25,-25-25,25 0,0 0,-25 0,25 0,-25 25,0 0,0-25,0 24,0 1,0 0,0 0,0 0,0-1,0-24,0 25,0-25,0 25,0 0,0-25,0 25,0-25,0 0,0 24,0-24,0 0,-25 0,0 25,25-25,-25 0,25 0,-49 25,24-25,0 0,0 0,25 0,-25 0,1 0,24 0,-25 0,25 25,-25-25,25 0,-50 0,50 0,-24 0,24 0,-25 0,0 0,25 0,0 0,-25 0,25 0,-25 0,1 0,24 0,-25 0,25 0,-25 0,25 0,-25 0,0 0,25 0,-24 0,24 0,-25 0,0 0,0 0,0 25,1-25,-1 0,0 0,0 0,25 0,-25 0,0 0,-24 0,-26 24,26-24,49 0,-50 0,50 0,-25 0,25 0,-24 0,-1 0,25 0,-25 0,0 0,-24 0,-1 0,-24 0,-50 0,24 0,26 0,24 0,26 0,-51 0,26 25,-1-25,0 0,1 0,24 0,0 0,0 0,25 0,-25 0,1 0,-26 0,0 0,1 0,24 0,-49 25,49 0,-74-25,24 0,1 0,24 0,1 0,-26-25,-24 25,24 0,26 0,-26 0,75 0,-24 0,-26 0,25 0,-49 0,24 0,-24-25,-1 25,-24 0,25 0,-1 0,51 0,-1 0,-25 0,25 0,1 0,-51 0,75 0,-25 0,0 0,1 0,-26 0,25 0,0 25,-49-25,0 0,-1 0,26 0,-1 0,-49 0,-25-25,25 25,49-25,-24 25,24 0,0 0,1 0,24 0,-25 0,25 0,1 0,-26 0,-49 0,24 0,26 0,-50 0,-25 0,0 0,74 0,-24 0,-1 25,-74 25,75 0,-1-26,26-24,24 0,-25 0,1 0,-1 0,1 0,-1 0,25 0,0 25,1 25,-1-50,25 0,-25 0,25 0,-50 0,26 0,-1 0,-50 0,1-25,24 25,26-25,-1 25,0 0,25 0,-25 0,25-25,-25 25,25 0,-25 0,1 0,24 0,-25 0,-25 0,50 0,-25 0,25 0,0 0,-24 0,-1 0,25-24,-25 24,25 0,0-25,0 25,0-25,-25 25,25-50,0-74,0 0,25 50,-25 49,0 25,0-25,25 25,-25 0,49 0,-49 0,25 0,-25 0,50 0,-50 0,25 0,-25 0,24 0,1 0,-25 0,25 0,-25 0,25 0,0 0,0 25,24-25,-24 25,49-25,-74 25,25-25,0 24,0-24,0 0,-1 0,1 0,25 0,-25 0,-1 0,26 0,-50 0,50 0,-26 0,26 0,-25 0,24-24,-24 24,0 0,-25 0,50 0,-50 0,24 0,-24 0,0 0,0 0,0 0,-49 0,49 0,-50 0,25 0,-49 24,24 1,1-25,-1 25,50-25,-49 0,24 0,-25 25,25-25,1 0,-1 0,25 0,-25 0,25 25,-25-25,0 0,25 0,0 0,0 24,-24-24,24 0,0 0,0 50,0-25,0 0,0-25,0 24,0-24,0 25,0-25,0 0,0 0,0 0,49 0,26 0,-26 0,-24 0,0 0,0 0,-25 0,49 0,1-25,24-24,1 24,-51 0,1 25,25-25,-25 25,-1 0,1 0,-25 0,50 0,-1 0,-24 0,0 0,25 0,-50 0,25-24,24 24,-24-25,25 0,24 25,-24 0,-1 0,1-25,-1 25,-49-25,25 25,25 0,-1 0,1 0,0 0,-26 0,-24 0,50 0,-50 0,25 0,-25 0,25 0,-1 0,51 0,-26 0,26-24,-50 24,0 0,24 0,1 0,24 0,-24 0,-1 0,-24 0,-25 0,50 0,-25-25,24 25,-24 0,0-25,24 25,26 0,24 0,-25 0,-24 0,0 0,-1 0,26 0,-26 0,26 0,-50 0,-1 0,1 0,25 0,-1 0,1 0,0 0,24 0,-74 0,25 0,0 0,-1 0,1 0,0 0,0 0,49 0,-24 0,-1 0,-24 0,25 0,-25 0,-1-25,51 25,-26 0,26 0,-50 0,0 0,24 0,-49 0,25 0,0 0,0 0,-1 25,1-25,-25 0,0 25,25-25,25 0,-50 0,49 0,-24 0,25 0,24 0,0 0,-24 0,24 0,-24 0,49 0,-24 0,-26 0,1 0,0 0,-26 0,1 0,25-25,-1 25,1 0,0 0,-1 0,-24 0,0 0,24-25,1 25,24 0,-24 0,0 0,-1 0,-24 0,0 0,0 0,-1 0,1 0,0 0,0 0,24-25,1 25,-50 0,50 0,-50 0,24 0,-24 0,50 0,-25 0,0 0,24 0,1 0,-25 25,0-25,-25 0,0 25,24-25,-24 0,25 0,0 0,25 0,-26 0,1 0,25 0,-50 0,25 0,-25 0,24 0,-24 0,25 0,0 0,0 0,0 0,-1 0,26 0,-50 0,25 0,0 0,-25 0,24 0,-24 0,25 0,-25 0,-25 0,-24 0,-26 25,1-25,0 0,49 25,0-25,-49 24,-26-24,26 0,24 25,1-25,-1 0,-24 0,-1 0,26 25,-1-25,0 0,-24 0,49 0,-74 0,-25-50,50 50,24-24,0-1,-24 25,24 0,26 0,-26 0,25 0,25 0,-49 0,-1 0,-25 0,26 0,-26 0,-49 0,-24 0,73 0,1 0,24 0,-24 0,-25 0,49 0,25 25,-24-1,24-24,0 0,0 0,25 0,-50 25,26 0,-1-25,0 0,25 0,-50 0,50 0,-24 0,24 0,-25 0,0 0,25 0,-25 0,25 0,0 0,-49 0,24 0,-25 25,-24-25,49 0,25 0,-25 0,50 0,0 0,24 0,-24 0,-25 0,25 25,0-1,-25-24,25 0,49 0,-24 0,-26 0,26 0,-25 25,0 0,49-25,1 0,24 0,-25 0,-49 0,25 0,-1 0,1 0,-1 0,1-25,-25 25,24 0,-49 0,50 0,-25 0,24 0,1 0,0 0,-1 0,-24 0,25 0,-1 0,1 0,0 25,-1-25,-24 0,0 0,-25 0,0 0,0 0,-25-25,0 25,0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28.7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2902,'0'0,"0"0,25 0,-25 0,0 0,25 0,-1 0,1 0,0 0,25 0,-1 0,-49 0,50 0,-50 0,25 0,0 0,-25 0,49 0,-24 0,0 0,0 25,-25-25,24 0,1 0,0 0,-25 0,25 0,0 0,-1 25,1-25,-25 0,25 0,0 0,0 0,-1 0,1 0,0 0,-25 0,25 0,0 0,-1 0,26 0,0 0,-26 0,1 0,0 0,0 0,0 0,-1 0,1 0,0 0,0 0,24 0,-49 0,25 0,-25 0,25 0,0 0,-25 0,25 0,-25 0,49 0,-49 0,25 0,0 0,0 0,-25 0,25 0,-25 0,24 0,-24 0,25 0,0 0,0 0,0 0,-1 0,1 0,0 0,0 0,-25 0,25 0,-1 0,-24 0,25 0,25 0,-25-25,-1 25,1 0,0 0,0-25,-25 25,25 0,-1 0,-24 0,25 0,50-25,-75 25,24 0,1 0,0 0,0-24,-25 24,25-25,-1 25,1-25,25 0,-1 25,1-25,-25 25,0 0,0 0,-1 25,-24 25,0-1,25-49,0 0,0 0,-25 25,49-25,-49 0,25 0,-25 0,25 0,0 0,0 25,-25-25,49 0,-49 0,25 0,-25 0,25 0,0 0,-25 0,24 0,-24 0,25 0,-25 0,50 0,-25 0,-1 0,1 0,0 0,0 0,-25 0,25 0,-25 0,24 0,1 0,0 0,0 0,24 0,-24 0,-25 0,25 0,0 0,-25 0,25 0,-25 0,24 0,-24 0,50 0,-50 0,50 0,-25 0,-25 0,49-25,-49 25,25 0,0 0,-25-25,0 25,25 0,-25 0,74-24,-24-1,24 25,-74 0,25 0,-25 0,25 0,-25 0,24 0,1 25,25-1,-1-24,-24 0,25 0,-25 0,-1 0,1 0,-25 0,25 25,0-25,24 25,-24-25,0 0,0 0,0 0,-1 0,1 0,-25 0,25 0,0 0,0 0,0 0,-1 0,26 0,-25 0,0 0,-1 0,1 0,-25 0,25 0,0 0,0-25,24 25,-24 0,25 0,-26-25,1 25,0 0,0 0,0 0,-1 0,26 0,-50 0,50 0,-50 0,24 0,-24 0,25 25,-25-25,50 50,-25-50,24 25,-24-25,-25 0,25 24,0-24,-25 0,24 0,1 0,0 0,25 0,-26 0,26 0,0 0,-25 0,-25 0,49 0,-49-24,25 24,0 0,0 0,49-25,-49 0,0 25,24 0,-49-50,50 50,-50 0,49-24,-49 24,25 0,-25 0,25 0,0 0,0 0,49 0,-74 0,25 0,0 0,-1 0,-24 0,25 0,-25 0,50 0,-25 0,-1 0,26 0,-25 0,0 0,-25 0,24 0,-24 0,25 0,-25 0,50 0,-25 0,0 0,-1 0,1 0,0 0,-25 0,50 0,-50 0,24 0,26 0,-25 0,0 0,-1 0,1-25,0 25,-25 0,25 0,0 0,-1 0,51-25,-26 25,-24 0,0 0,-25 0,0 25,25-25,0 0,24 0,-24 0,25 0,-26 0,26 0,-50 0,50 0,-26 0,-24 0,50 0,0-25,-25 25,24 0,-49 0,25 0,25 0,-1 0,-24 0,25 0,-1 0,-24 0,0 0,-25 0,25 0,-1 0,1 0,25 0,-25 0,-1 0,1 0,25 0,-25 0,24 0,26-25,24 0,-50 25,1 0,-25 0,49-24,1 24,-1 0,-24 0,-1 0,-24 0,25 0,-25 0,-1 0,1 0,0 0,-25 0,25 24,-25-24,25 25,-1-25,1 0,25 25,-1-25,1 0,24 0,-49 0,0 0,25-25,-26 25,1 0,50-25,-51 25,26 0,-25 0,25 0,-50 0,49 0,1-24,-25 24,-1 0,26 0,-50-25,50 25,-50 0,0 0,24 0,-24 0,25 0,-25 0,25 0,0 0,24 0,26 0,-26 0,-24 0,25 0,-25 0,-25 0,49 0,-49 0,50 0,-25 0,-25 0,49 0,-49 0,25 0,-25 0,25 25,0-25,-25 0,0 0,0 24,24-24,-24 25,0-25,0 25,25-25,0 25,-25 0,25-25,-25 0,25 0,-25 0,0 24,25-24,-1 0,-24 0,25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4:16.308"/>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2778 15553,'0'0,"0"0,0 24,0 1,0-25,0 25,0 0,0 0,0 24,0-49,0 25,0-25,0 25,0 0,0-25,0 24,0-24,0 25,0-25,0 25,0 0,0-25,0 25,0-1,0 1,0 25,0-25,0-1,0 1,0-25,0 50,0-50,0 49,0-49,0 25,0 25,0-50,0 25,0-1,0 1,0-25,0 25,0-25,0 25,0 0,0-25,25 25,-25-25,0 24,0 1,0 0,0-25,0 25,0-25,25 0,-25 25,0-1,0-24,0 0,25 0,-25 0,25 0,-1 0,-24 0,25 0,0 0,0 0,-25 0,25 0,-25 0,25 0,-25 0,24 0,1 0,-25 0,25 0,-25 0,25 0,-25 0,25 0,-1 0,-24 0,25 0,-25 0,50-24,-25 24,-1-25,26 25,-25 0,0-25,-25 25,24 0,1-25,0 25,-25 0,50 0,-26 0,1 0,0 0,25 0,-50 0,24 0,1 0,-25 0,25 0,-25 0,25 0,-25 0,49 0,-24 0,0 0,25 0,-26 25,1-25,-25 0,25 0,0 0,0 0,49 0,-49 0,-25 25,50-25,-50 0,24 0,-24 0,25 25,0-1,-25-24,25 25,0-25,-1 0,1 25,-25-25,50 25,-50-25,49 25,-49-25,25 24,-25 1,25-25,0 0,-25 0,25 0,-1 25,1-25,25 0,-25 0,-1 0,-24 0,25 0,-25 0,25 0,-25 0,25 0,0 0,-25 0,24 0,-24 0,25 0,0 0,-25 0,-25 0,-24 0,24 0,-25 0,25 25,-49-25,0 0,49 0,0 0,0 0,0 0,1 0,24 0,-25 0,25 0,-25 0,25 0,-50 0,26 0,-1 0,-25 0,25 0,1 0,-1 0,25 0,0 0,-25 0,0 0,0 0,-24-25,24 25,-50 0,75 0,-24 0,24-25,-25 25,0 0,-25 0,50 0,-24 0,-1 0,0 0,25 0,-25 0,0 0,1 0,-1 0,25 0,-50 0,50 0,-25 0,25 0,-24 0,-1 0,25-25,-25 25,25 0,-25 0,25 0,-49-24,24 24,0 0,0-25,25 25,-25 0,1 0,24-25,-25 25,0-25,0 25,-24-25,24 1,0 24,0 0,0-25,25 25,-24 0,24-25,0 25,-25 0,0 0,25 0,-25 0,25 0,-50 0,26 25,-1 0,0-25,0 0,25 24,-25-24,25 0,0 0,-24 0,24 25,-25-25,25 25,0 0,0-25,0 0,0 25,0-25,25 0,-25 0,24 0,-24 0,25 0,0 0,-25 0,25 0,-25 0,25 0,-1 0,-24 0,0 24,25-24,-25 0,25 0,-25 0,25 25,0-25,0 0,-25 0,24 0,1 0,-25 0,25 0,-25 0,25 0,0 0,-25 25,24-25,1 0,0 0,0 0,-25 0,25 0,-25 0,24 0,1 0,-25 0,25 0,-25 0,25 0,0 0,-25 0,24 0,1 0,0 0,-25 0,25 0,-25 0,25 0,-25 0,0 0,-50 0,0 0,1 0,-1 0,25 0,1 0,-26 0,0-25,1 25,-26-25,26 1,-1-26,0 0,26 1,-26-26,50 51,0-1,-25 25,0-25,25 25,-24 0,24 0,0-50,0 25,0 1,0-26,0-24,0-1,0 50,0 1,0 24,0-50,0 25,0 0,24 1,-24-1,0 0,0 0,0 0,0 1,0 24,0-25,0 0,0 0,0 0,25 25,-25-49,0 49,0-25,0 25,0 0,25 0,-25 0,25 0,-25 0,25 0,-25 0,49 0,-49 0,25 0,0 0,0 0,-25 0,25 0,-25 0,24 0,1 0,-25 0,25 0,-25 0,25 0,-25 0,25 0,-1 0,1 0,-25 0,0 0,25 0,0 0,-25 0,25 0,-25 0,24 0,1 0,-25 0,50 0,-25-25,24 25,-24 0,0 0,-25 0,25 0,-25 0,24 0,1 0,50 0,-51 0,1 0,0 0,0 25,0-25,-25 0,24 0,1 0,0 0,0 0,0 25,24-25,-24 0,-25 0,25 0,0 25,-25-25,25 0,-25 0,24 24,1-24,-25 0,25 0,0 0,0 0,-1 0,26 0,-50 0,25 0,0 0,-25 0,24 0,-24 0,25 0,-25 0,50 0,-25 0,24 0,1 0,-25 0,-25 0,24 0,1 0,0 0,0 0,0 0,24 0,-24 0,0 0,0 0,-1 0,-24 0,25 0,-25 0,50 0,-25 0,-1 0,1 0,-25 0,25 0,0 0,-25 0,25 0,-25 0,25 0,-25 0,24 0,1 0,-25 0,25 0,0 0,0 0,-25 0,24 0,26-24,-25 24,0 0,24 0,-24 0,0 0,-25 0,25 0,-25 0,24 0,1-25,25 25,-1 0,-24 0,0 0,0 0,0 0,-25 0,24 0,-24 0,25 0,-25 0,50 0,-1 0,-24 0,0 0,0-25,0 25,-1 0,-24 0,50 0,-50 0,50 0,-26 0,-24 0,25-25,0 0,0 25,25-24,-26-1,1 25,0 0,-25-25,50 25,-50 0,49 0,-24 0,0 0,0 0,24 0,-24 0,0 0,-25 0,25 0,-25 0,49 0,-24 0,0 0,24 0,-24 0,0 0,0 0,-25 0,25 0,-1 0,-24 0,25 0,-25 0,50 0,-25 0,-1 0,26 0,-50 25,25-25,-25 0,25 0,-25 0,24 0,1 0,-25 0,25 0,0 0,0 0,0 0,-25 0,24 0,1 0,0 0,-25 25,25-25,0 0,-1 0,1 0,0 0,49 0,-49 0,0 24,-25-24,25 0,-25 25,0 0,0-25,25 0,-25 0,24 0,1 0,-25 0,50 0,-25 0,24 0,-24 0,0 0,24 0,-24-25,25 25,-1 0,26 0,-75 0,25 0,-1 0,1 0,0 0,0 0,25 0,-1 0,-24 0,0 0,24 0,-49 0,25 0,0 0,0 0,24 0,1 0,0 0,-1 0,-24 0,-25 0,25 0,0 0,-1 0,-24 25,0-50,25 25,0 0,-25-25,25 25,0 0,24 0,1 0,-25 0,-1-24,1 24,-25 0,50 0,-50 0,49 0,1-25,0 25,-26 0,1 0,0 0,-25 0,25 0,0 0,24-25,1 25,-25 0,0 0,-1 0,1 0,-25 0,25 0,-25 0,25 0,0 0,-25 0,24 0,-24 0,50 0,-50 0,25 0,0 0,-1 0,1 0,-25 0,25 0,0 0,-25 0,25 0,-1 0,1 0,0 0,-25 0,25 0,0 0,-25 0,24 0,-24 0,0 50,0-26,0 1,0 0,0-25,0 50,0-50,0 24,0 1,0-25,0 25,0-25,0 25,0-25,0 25,0-1,0-24,0 25,0-25,0 25,0-25,-24 25,24-25,-25 25,25-25,-25 0,25 24,-25-24,0 0,25 25,-24-25,24 0,-25 25,0-25,-25 25,1-25,24 0,0 0,25 0,-25 0,25 0,-24 0,24 0,-25 25,0-25,0 24,0-24,-24 25,24-25,0 0,0 0,1 0,-1 0,0 0,0 0,0 0,0 0,1 0,-26 0,25 0,0 0,1 0,-1 0,0 0,25 0,0-25,-25 25,-49 0,49 25,0-25,-24 0,24 0,-25 0,1 0,-26 0,50 0,1 0,-26 0,25 0,25 0,-49 0,-1 0,0-25,1 25,-26-24,51 24,-1 0,25-25,-25 25,25 0,-25 0,25 0,-50 0,26 0,-1 0,-25 0,1 0,-26 0,26 0,24 0,-25 0,1 0,-1-25,-24 0,24 25,-24 0,49 0,25 0,-25 0,0 0,0 0,25 0,-24 0,-1 0,-25 0,1 0,24 25,-25-25,0 0,1 0,-1 0,1-25,-26 25,50 0,1-25,-26 1,50 24,-50 0,50 0,-24 0,-51 0,50 0,1 24,24-24,-25 25,0 0,-25-25,26 25,-1 0,-50-1,51-24,-26 0,-49 0,-25 0,74 0,0 0,1 0,-26 0,-24 0,25 0,-1 0,51 0,-1 0,25 0,-25 0,0 0,0 0,1 0,24 0,-50 0,0 0,-24 0,24 0,1 0,-1 0,25 0,1 0,-1 0,-25 0,0 0,1 0,24 0,0 0,0 0,25 25,0-25,-24 0,24 50,0-25,0-1,0-24,0 25,0-25,0 25,0 0,0 0,0-1,0 1,0 0,0-25,0 25,0 0,0-25,0 25,0-25,0 24,0 1,0-25,0 25,0-25,0 25,0-25,0 0,-25 0,0 0,0-25,0 25,1-25,-1 25,0 0,0 0,25-25,-25 25,1 0,24 0,-25 0,-25-24,25 24,1 0,-26-25,25 0,-24 25,49-25,-25 0,-25 0,25 1,-24 24,49 0,-25 0,25 0,-25 0,25-25,-25 25,25 0,-24 0,24 0,-25 0,-25 0,0 0,1 0,-26 0,1 0,-25 0,49 0,1 0,24 25,0-25,0 0,-24 0,-1 0,0 0,1-25,24 0,0 25,0 0,25 0,-24 0,-1 0,25 0,-25 0,25 0,-25 0,25 0,-25 0,1 0,24 0,-25 0,25 0,-25 0,0 0,25 0,-25 0,25 0,0 0,0 0,-25 0,25 0,-24 0,-1 0,25-25,0 25,0-25,-25 25,25 0,0-24,0 24,0-25,0 25,0-25,25 0,-25 25,25-49,-25 24,0 0,0-25,0 50,24 0,-24-24,0 24,0-50,0 0,0 50,0-24,0 24,0 0,0 0,25 0,0 0,25 0,-25 0,-1 0,1 0,0 0,0 0,-25 0,25 0,-25 0,49 0,26 0,-51 0,1 0,0 0,0 0,0 0,24 0,26 0,-26 0,-24 0,25 0,-26 0,-24 0,50 0,0 0,24 0,-24 24,-1 1,1-25,-25 0,0 25,-1-25,1 0,25 0,-1 25,-24-25,25 0,-50 0,25 25,-50-25,25-25,0 0,0 25,25 0,-25 0,24 0,1 0,0 0,49 0,-49 0,0 0,0 0,0 25,-1-25,1 0,-25 0,25 0,0 0,-25 0,25 0,-1 25,1-25,-25 0,25 0,-25 49,25-49,-25 50,25-50,-25 25,0-25,0 0,24 24,-24-24,0 0,0 25,0-25,0 25,-24-25,-1 25,-50 0,26-25,-1 0,1 24,24-24,25 0,-50 0,1 0,-1 0,0 0,1 0,24 0,25 0,-50 0,26 0,-1 0,-74 0,49-24,0-26,1 0,-1 1,25-26,-49 75,24-24,25 24,1-25,24 25,0 0,0 25,0-25,0 0,0 0,-50 24,25-24,-24 25,24 0,0 0,-49 0,24-25,25 24,-24-24,24 0,0 0,0 0,25 0,-25 0,1 0,24 0,-25 0,25 0,-25 25,0-25,0 0,1 0,24 0,-25 0,25 0,-25 0,25 0,0-25,-25 25,25-24,-25 24,0 0,25-25,0 0,0 25,0-25,0 0,0 25,0-24,0-1,0 0,0 25,0-25,0 25,0-74,0-25,0 24,25 26,-25 49,0-25,25 25,-25 0,25 0,0 0,0-25,-25 0,24 25,1 0,-25 0,25-25,-25 25,25 0,0 0,-25 0,24 0,-24 0,0 25,25-25,-25 25,0-25,25 0,0 0,-25 0,25 0,-25 0,24 0,1 0,-25 0,25 0,-25 0,25 0,-25 0,25 0,-1 0,-24 0,25 0,0 0,0 0,24 0,-24 0,0 0,-25 0,25 0,-25 0,25 0,-25 0,24 0,1 0,25 25,-1 0,-24-25,0 24,0-24,0 0,-25 0,24 25,-24 0,25 0,0 0,0-1,25 1,-50-25,24 0,1 25,0-25,-25 0,25 25,-25-25,25 0,-1 0,-24 0,25 25,-25-25,25 0,0 0,0 0,-25 0,24 0,-24 0,25 0,0 0,-25-25,-25 0,25 0,-25 25,1-25,24 1,-25-1,25 0,-25 0,0 25,0 0,1 0,-1 0,25-25,-50 25,50 0,-25-24,1-1,-1 25,0-25,25 25,0 0,0 0,0 0,0 0,25 0,-25 0,49 0,-49 0,50 0,-50 0,25 0,0 0,-1 0,-24 0,25 0,-25 0,25 0,-25 0,50 0,-26 0,1 0,0 0,-25 0,25 0,0 0,-25 0,24 0,-24 0,25 0,0 0,0 0,-25 0,49 0,-49 0,25 0,0 0,0 0,-25 0,25 0,-25 0,24 0,1 0,-25 0,25 0,0 0,0 0,-1 0,1 0,0 0,-25 25,25-25,-25 0,0 0,0-25,49 25,-49 0,25 0,0 0,0 0,-25 0,25 0,-25 0,25 0,-1 0,-24 0,25 0,-25 25,0-25,25 0,-25 0,25 0,0 0,-1 0,-24 0,25 0,0 25,-25-25,25 0,-25 0,25 0,-1 0,1 0,0 0,0 0,0 0,-25 0,24 24,1-24,-25 0,25 0,-25 0,25 0,0 0,-25 0,24 0,1 0,0 0,0 0,-25-24,25 24,-1 0,-24 0,25 0,-25-25,25 25,0 0,-25 0,25 0,-1 0,1 0,0 0,-25 0,0-25,25 25,0 0,-25 0,24 0,-24 0,25 0,-25 0,50-25,-50 25,25 0,-25 0,24 0,1 0,-25 0,25 0,-25-25,25 25,0 0,0 0,-1 0,26 25,-25-25,0 25,-25 0,24-25,-24 0,25 25,-25-25,0 24,25-24,-25 0,25 25,-25 0,0-25,0 25,25-25,-25 25,0-25,-25 24,25 1,-25-25,0 0,25 0,-49 0,24 0,0 0,-25 0,50 25,-49 0,24-25,-50 0,-24 25,25-25,-1 0,51 0,-1 0,0 0,0 0,0 0,-24 24,-1-24,1 0,24 25,-25-25,50 0,-25 0,1 0,-1 0,0 0,-25 0,1 0,-26 0,51 0,-1 0,-25-25,50 25,-25 0,1 0,-1 0,-25 0,0-24,26 24,-26 0,50 0,-25 0,0-25,1 25,24-25,-25 25,25 0,-25 0,0 0,25 0,25 0,0 0,24 0,1 0,0 0,-1 0,-49 0,50 0,-25 0,49 0,-24 0,-1 0,26 0,-50 0,24 0,26 0,-1 0,0 25,-24-25,0 0,24 25,-24-25,24 0,-24 0,-1 0,-49 0,25 49,-25-24,25-25,24 0,1 0,0 0,-25 0,24 0,-49 0,25 0,49 0,-24 0,-25 0,0 0,24 0,-49 0,25 0,-25 0,25 0,0 0,-1 0,26 25,0-25,-1 0,-24 0,0 0,0 0,-1 0,1 0,0 0,0 0,24 0,-24 0,0 0,25 0,-50 0,24 0,1 0,0 0,0 0,25 0,-1 0,-24 0,25 0,-26 0,1 0,-25 0,50 0,-50 0,25 0,24 0,1 0,-50 0,49 0,-49 0,25 0,-25 0,25 0,0 0,-25 0,25 0,-25 0,24 0,-24 0,25-25,0 25,0 0,0 0,-1 0,-24 0,25-25,0 25,-25 0,25 0,-25 0,25 0,-25-25,-75-24,-24 24,-25-25,74 1,1 24,-1 25,-49 0,-50 25,50-25,24 25,26-25,-1 0,25 0,1 0,-1 0,-25 0,1 0,-1 24,0 1,26-25,-1 25,0 0,25-25,-25 0,0 25,25-25,-24 0,-1 0,0 0,0 0,0 0,1 0,48 0,26 0,24 0,-49 0,25 0,49 0,-25 0,1 24,-26-24,1 25,0 0,24-25,1 25,-51-25,26 0,-25 0,24 0,1 0,24 0,-24 0,0 0,-26 0,-24 0,25-25,50 25,-26 0,-24-25,25 0,-1 1,1 24,-1 0,26 0,-26 0,-24 0,0 24,0-24,0 0,24 25,1 0,24 0,-49-25,25 0,-25 0,-1 0,1 0,0 0,0 25,24-25,1 24,0-24,-1 0,-24-24,0 24,0 0,-1-25,1 25,25 0,-25-25,24 25,26 0,-51 0,1-25,25 0,-25 25,-1 0,51-24,-1 24,-24-50,0 0,-1-24,-24 24,0 26,0-1,-25 25,24 0,-24 0,0 0,0 0,0 25,25-1,-25 26,25-50,-25 50,25-50,-25 24,25-24,-25 25,24-25,-24 0,25 0,-25 0,25 0,-25 0,25 0,-25 0,25 0,-25 0,0 0,0 0,24 0,1 0,-25 0,0 0,25 0,-25 0,25 0,-25 0,49 0,-49 0,0 25,25-25,-25 0,-25 0,1 0,24 25,-25-25,25 0,-25 0,25 0,-50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39.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 3448,'0'0,"50"0,-25 0,0 0,-25 0,24 0,-24 0,25 0,0 0,-25 0,25 0,0 0,-1 0,1 0,0 0,-25 0,25 0,-25 0,25 0,-25 0,25 0,-1 0,-24 0,25 0,0 0,0 0,0 0,-25 0,24 0,1 0,-25 0,25-25,0 25,24 0,1-25,24 0,-49 25,0 0,-25-24,25 24,0 0,-1 0,-24 0,25 0,25 0,-25 24,-1-24,1 0,0 0,-25 0,25 0,-25 0,25 0,-1 0,-24 0,25 0,0 0,0 0,24-49,-24 49,25-50,-25 25,-25 25,25 0,-1 0,-24 0,25 0,-25 0,25 0,-25 50,0-25,25-25,0 0,-25 0,24 0,-24 25,50-25,-50 0,25 0,0 0,-1 0,-24 0,25 24,-25-24,25 0,0 0,0 0,-1 0,1 0,25 0,-50 0,25 0,-25 0,24 0,1 0,-25 0,25 0,-25 0,25 0,0 0,-1 0,1 0,0 0,0 0,-25 0,25 0,-1 0,-24 0,25 0,-25 0,50 0,-50 0,25 0,24 0,-49 0,50 0,-50 0,25 0,-25 0,24 0,-24 0,25 0,0 0,-25 0,25 0,0 0,0 0,24 0,-24 0,0 0,0 0,-1 0,1 0,-25 0,25 0,0 0,24 0,1 0,-25 25,0-25,-1 0,-24 0,25 0,0 0,-25 0,25 0,49 25,-49-25,0 25,0-25,-25 0,24 25,1-25,-25 0,25 24,-25-24,50 0,-50 0,24 0,26 0,-50 0,25 0,-25 0,49 0,-49 0,25-24,-25 24,25 0,0-25,0 25,-25-25,49 25,-49-25,25 25,25-25,-25 25,24 0,1 0,-50 0,25 0,-1 0,-24 0,25 0,0 0,0 0,0 0,24 0,-24 0,25 0,-50 0,24 0,-24 0,25 0,-25 0,25 0,0 0,24 0,-24 0,0 0,25-24,-50 24,24 0,1-25,0 25,0-25,0 25,24 0,-49 0,25 0,25 0,-25-25,-1 25,1 0,-25-25,50 25,-1 0,-24 0,0 0,0 0,0 0,-1 0,1 0,25 0,-1 0,1 0,-25 0,0 0,-25 0,24 0,1 0,-25 0,25 0,49 0,-49 0,0 0,0 0,0 0,-1 0,-24 0,25 0,-25 0,25 0,0 0,24 0,1 0,-25 0,0 0,-1 0,1 0,-25-24,25 24,0 0,0-25,24 25,-24 0,0 0,0 0,-25 0,25 0,-25 0,24 25,-24-25,25 0,0 0,0 0,24 0,1 0,-50 0,50 24,-50-24,24 0,1 25,0-25,0 0,0 0,-1 0,1 0,-25 0,50 0,-50 0,25 25,-25-25,24 0,1 0,25 0,-25 0,-1 0,26-25,-25 25,0 0,-25 0,24 0,1 0,0 0,25 0,-25 0,-1 0,1 0,0 0,0 0,-25 0,25 0,-25 0,0 0,0 0,0 25,24 0,1-25,-25 25,25-25,49 24,-24 1,0-25,-26 25,26-25,-25 0,24 25,26-25,-26 0,1 0,-25 0,0 0,-1 25,1-25,74 0,-49 0,0 0,-25 0,24 0,-24 0,0 0,0-25,24 0,-24 0,49 0,-49-24,0 49,0 0,0 0,-25 0,24 0,-24 0,25 0,0 0,-25 0,25 0,0 0,-1 0,26 0,24 0,-49 0,-25 0,25 0,0 0,-25 0,25 0,-25 25,49-25,-49 0,50 0,-25 0,24 0,-24 0,0 0,-25 0,49 0,-49 0,25 0,0 0,0 0,25 0,-26-25,1 25,0 0,-25 0,25 0,0-25,-1 0,1 25,25 0,24 0,-49 0,0-25,24 1,-49 24,0 0,25 0,0 24,25 1,-26-25,1 0,-25 25,25 0,-25-25,25 0,-25 25,25-25,-1 0,1 0,0 0,25 24,-1-24,-24 0,0 0,0 0,-25 0,49 0,-49 0,25 0,-25 0,50 0,-25 0,-1 0,26 0,-50 0,25 0,0 0,-1 0,-24 0,25 0,-25 0,50-24,-1 24,-24 0,25 0,-25-25,-1 25,1-25,0 25,0-25,-25 25,25 0,-1 0,1 0,25 0,-50 0,25 0,-25 0,24 0,1 0,-25 0,25 0,-25 0,25 0,0 0,-25 0,24 0,-24 0,25 0,-25 0,25 0,0 0,0 0,-25 0,49 0,-49-25,0 1,25 24,-25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44.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3795,'0'0,"25"0,0 0,-1 0,-24 0,25 0,-25 0,25 0,0 0,24 0,-24 0,0 0,0 0,0 0,0 25,-25-25,24 0,51 25,-26-25,1 0,-25 0,24 0,-49 0,25 25,0-25,0 0,0 0,-1 0,1 24,0-24,0 0,24 0,-49 0,50 0,-50 0,25 0,-25 0,25 0,-1 0,26 25,0-25,-26 0,1 0,25 0,-50 0,25 0,-25 25,24-25,1 0,0 0,0 0,25 0,-1 0,-24 0,-25 0,25 0,0 0,-25-25,24 25,-24 0,0 0,25 0,0 0,-25 0,25 0,0 0,-1 0,1 0,-25 0,25 0,0 0,-25 0,25 25,-25-25,24 0,-24 0,50 0,-50 0,50 0,-50-25,24 25,-24 0,25 0,-25 0,25 0,0 0,-25 0,49 0,-49 0,25 0,0 0,-25 0,25 0,0 0,-25 0,0 0,24 0,-24 0,25 0,0 25,-25-25,25 0,-25 0,25 0,-25 0,24 0,1 0,-25 0,25 0,-25 0,25-25,0 25,-25 0,24 0,-24 0,50 0,-50-25,25 25,0-24,0 24,-1 0,-24 0,25 0,0 0,-25 0,25 0,-25 0,25 0,-25 0,24-25,1 25,-25 0,25 0,-25 0,25 0,0 0,-25 0,24 0,-24 0,25 0,-25 0,25 0,0 0,-25 0,25 0,-25 0,49 0,-24 0,0 0,-25 0,25 0,-25 0,24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07.3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2406,'0'0,"0"0,25 0,-25 0,25 0,-25 0,25 0,0 0,-25 0,24 0,-24 0,25 0,-25 0,25 0,0 0,0 0,-1 0,1 0,-25 0,25 0,-25 0,25 25,0-25,24 0,1 0,-25 25,24-25,-24 24,0-24,-25 25,25-25,-25 0,0 25,0-25,-25 25,0 0,-25-1,26-24,-26 0,0 0,50 0,-24 0,-1 0,0 0,0 0,0 0,1 0,24 0,0 0,-25 0,25 0,-25 0,0 0,25 0,-25 0,25 0,-24 0,24 0,-25 0,0 0,25-24,0 24,25 0,0 0,-1 0,26-25,-25 25,24 0,1-25,24 25,1 0,24-25,-74 25,0 0,24 0,1-25,24 25,1-24,-26 24,1 0,0-25,-26 25,1 0,25 0,-1 0,-24-25,25 25,-25 0,-1 0,26 0,-50 0,25 0,24 0,-49 0,50 0,0 0,-1 0,1 0,-25 0,24 0,-24 0,0 0,-25 0,25-25,0 25,-1 0,1 0,25 0,-1 0,1 0,-25 0,-25 0,49 0,-24 0,25 0,-1 0,26 0,-50 0,-1 0,1 0,-25 0,25 0,0 0,-25 0,25 0,-1 0,1 0,0 0,0 0,0 0,-25 25,24-25,-24 0,25 25,0-25,-25 0,25 0,-25 0,25 25,-1-25,1 0,25 0,-50 0,50 0,-50 0,0 24,24-24,-24 0,50 25,-50-25,25 0,-50 25,0 0,0 24,-49-24,24 0,1 0,-1-25,25 0,25 0,-49 0,49 0,-25 0,-25 0,-24 25,-1-25,26 0,-1 0,25 0,25 0,-24 0,-1 0,0 0,25 0,-50 0,-24 25,49-25,0 0,-24 0,49 0,-25 0,25 0,0 0,-25-25,25 25,-25 0,-74 49,49-24,26 25,-26-50,25 25,0-1,25-24,0 0,50 0,24 0,-24 0,0 0,-50 25,49-25,-49 0,25 0,25 25,-1-25,1 25,0 0,-26-25,1 24,25-24,-25 0,49 0,0 0,-24 0,24 0,-74 25,25-25,-25 0,25 0,0 0,24 0,-24 0,25 0,-25 0,24 0,-49 0,25 0,-25 0,25 0,0 0,0 0,-25 0,49 0,26 0,-26 0,-24 0,25 25,-26-25,-24 0,25 25,0-25,-25 0,25 0,-25 0,25 0,-1 0,26 0,0 0,-26 0,1 0,0 0,-25 0,25 0,0 0,-1 0,1 0,0 0,0 0,-25 0,25 0,-1 0,-24 0,25 0,-25 0,0 0,0 0,-25 0,1 0,-26 0,25 0,0 0,-24 0,-26 0,1 0,0 0,24 0,-24 0,-26 0,26 0,0 0,24 0,0 0,25 0,-99 25,25-1,-25 26,75-50,-1 0,25 0,-49 0,-1 0,1 0,24 0,1 0,-1-25,1 0,24 25,-25 0,-24 0,-1 0,50 0,1 0,-1 0,0 0,0 0,0 0,25 0,-24 0,-1 0,25 0,-25 0,-49 0,-1 0,26 0,-1 0,-49 0,0 0,24 0,50 0,1 0,-1 0,25 0,-25-24,0 24,25 0,-25 0,1 0,-1 0,25 0,-25 0,25 0,-25 0,25 0,-25 0,0 0,25 0,-24 0,24 0,-25 0,25 0,-25 0,0 0,25 0,-25 0,1 0,24 0,-25 0,0 0,-25 24,1-24,-1 0,25 0,-24 0,-1 0,1 0,-1 0,50 0,-25 0,0 0,1 0,24 0,-25 0,0 0,0 0,0 0,1 0,-26 0,25 0,0 0,1 0,-1 0,25 0,-25 0,25 0,-25 0,0-24,0 24,1 0,-26 0,0 0,26-25,-26 0,25 25,25-25,-25 25,1 0,24 0,0 0,0 0,24 0,-24 0,25 25,50 0,-1-25,-24 0,-26 25,51-1,-1 1,50 0,0 0,-49-25,24 0,50 25,-50-25,-25 24,1 1,-75-25,25 0,-25 25,24-25,1 25,0-25,-25 25,50-25,-50 0,25 0,-25 0,49 0,-49 0,25 0,-25 0,-25 0,-24 0,-26 0,1 24,-1-24,1 25,24-25,25 0,-24 0,49 0,-50 0,50 0,-25 0,-24 25,24-25,0 0,-24 0,24 0,0 0,-25 0,50 25,-24-25,-1 0,0 0,25 0,-25 0,25 0,-49 0,49 0,-25 0,25 0,-25 0,0 0,-24 0,-1 0,-25 0,51 0,-26-25,25 25,0-25,25 25,-24 0,24 0,-25 0,25 0,-50 0,25 0,1 0,-26 0,50 0,-25 0,25 0,-25 0,1 0,24 0,-25 0,25 0,-25 0,25 0,-25 0,0 0,1 0,-26 25,0-25,1 0,-1 0,25 0,25 0,-49 0,49 0,-25-25,25 25,-25 0,0 0,25 0,-24 0,-1 0,0 0,25 0,-25 0,25 0,-25 0,0 0,25 0,-24 0,-26 0,50 0,-25 0,-49 0,49 0,0 0,-24 0,49 0,-25 0,0 0,0 0,25 0,-25 0,25 0,-24 0,-1 0,0 0,0 0,-24 0,-1 0,25 0,0 0,-49 0,49 0,-24 0,24 0,-25 0,25 0,1-25,24 1,-25 24,25 0,-25 0,0 0,0 0,-49 0,49 0,-49 24,49-24,0 0,-25 0,-24 0,49 0,0 0,-24 0,49 0,-25 0,25 0,-25 0,0 0,25 0,-24 0,-1 0,0 0,-49 0,-1 0,1 0,49 0,0 0,-24 0,-26-24,26-1,24 25,-25 0,50 0,-25 0,0-25,1 25,24 0,-25 0,25 0,-50 25,-24-25,-1 25,26-1,24 1,0-25,0 25,25-25,0 25,0-25,0 49,0 1,0-50,0 50,0-50,0 0,0 24,25-24,-25 25,0-25,0 0,0 0,0 0,0 25,0 0,-25-25,25 0,-24 0,-26 0,25 0,-24 0,-1-25,25 0,0 25,25 0,-24 0,24 0,-50 0,25 0,0-25,-24 25,24 0,0 0,25 0,-25 0,25 0,-24 0,24 0,-25 0,0 0,25 0,-25 0,25 0,-50 0,1 0,-1 0,1 0,24 0,-25 0,-24 0,24 0,1 0,24 0,-25 0,50 0,-49 0,49-24,-25-1,25 25,-25 0,0 0,25 25,-25-25,-49 0,-25 0,24 0,26 0,24 0,-25 0,26 0,-1 0,-25 24,25-24,0 0,-24 0,49 0,-25 0,25 0,-25 0,25 25,-49-25,-1 50,0-25,-24 0,24-1,50-24,-49 0,49 0,-25 0,-25 0,1 0,24 0,0 0,0 0,1 0,24 0,-25 0,25 0,0 0,-25 0,0 0,25 25,-25-25,25 0,-24 0,-1 0,-25 25,50-25,-25 0,1 0,-1 0,25 0,-25 0,25 0,-25 0,25 0,-25 0,0 0,25 0,-24 0,-1 0,0 0,25 0,-25 0,25 0,-25 0,1 0,24 0,-25 0,25 0,0 0,-25 0,25 0,0 0,0-25,0-74,0 24,0 1,0 49,0 0,0 25,0-24,0 24,0 0,0-25,0 0,0 0,0-24,0-1,0 0,0 26,0-1,0 0,0 0,0 0,0 25,0 0,25 0,0 0,-1 0,-24 0,50 0,-50 0,50 0,-50 0,24 0,-24 0,25 25,-25 0,50-25,-25 50,0-50,-25 0,24 0,1 0,-25 0,25 0,0 0,0 0,-25 0,24 24,1-24,25 0,-1 0,26 0,-50 0,-25 0,49 0,-24 0,0 0,49-24,-24-1,-1-25,1 25,-25 1,24-1,-49 0,50 0,-25 25,0-25,-1 25,1 0,0 0,0 0,0 0,0 0,-1 0,-24 0,25 0,-25 0,0 25,25-25,-25 0,0 50,-25 24,-49 1,-1-1,26-24,24-26,-25 26,25-25,-24 0,24-25,0 24,-49-24,24 0,25 25,-24-25,-1 0,50 25,-49-25,49 0,-25 0,25 25,0-25,0 0,0 0,0 0,0 0,49 0,26-25,-26 25,1 0,0-25,-1 25,50-25,-24 25,-1-24,-24 24,-25-25,49 25,-24 0,-1 0,-24 0,50 0,-75-25,24 25,1 0,0 0,-25 0,25 0,-25-25,25 25,-25 0,49 0,-24 0,0 0,24-25,-24 25,0-24,-25 24,25 0,-25-25,25 25,-25 0,24-25,1 25,0-25,0 25,49 0,-49-25,-25 1,50 24,-50 0,49-25,-24 0,0 25,24-50,-24 1,50 24,-50 0,-1 0,-24 25,25 0,-25 0,25 0,-50 0,-74 0,0 25,24 50,-24-1,25-24,-50-1,-25 26,74-26,-24-24,50 0,-1-25,25 0,0 0,1 0,24 0,-25 0,25 0,-50 0,50 0,-25 0,25 0,25 0,25 0,-25 0,24 0,-24 0,25 0,49-75,-50 51,1-51,24 50,-49 1,25-51,-25 50,-1 1,26-1,-25 25,24 0,-49 0,25 0,25-25,-25 25,-1 0,-24 0,25 0,-25 0,25 0,0 0,-25 0,-25 25,-99 49,0 1,50-1,-26-24,26-26,-50-24,50 25,-26-25,100 0,-24 0,24 0,-25 0,25 0,-25 0,25 0,0 0,0-49,0 49,0-25,0 0,0 0,25 25,0 0,-1-25,26 25,-25-24,0 24,-1 0,1 0,-25 0,25-25,-25 25,25 0,-25 0,25 0,-1-25,1 25,0 0,0 0,0 0,-1 0,1 0,-25 0,25 0,0 0,-25 0,25 0,24 0,1 0,-25 0,-1 0,-24 0,25 0,-25 0,25 0,25 0,-26 0,1 0,0 0,0 0,-25 0,25 0,49-25,-24 0,-1 25,-24 0,0 0,0 0,0 0,-1 0,1 0,50 0,-26 0,-24-24,0 24,0 0,-1 0,-24 0,25 0,-25 0,25 0,0 0,0 0,24 0,-24 0,0 0,24 0,-24 0,0 0,0 0,0 0,24 0,26-25,-26 0,-24 25,0 0,0 0,0 0,-25 25,24-25,-24 0,25 0,0 0,-25 0,25 0,0 25,-1-25,-24 0,25 0,-25 0,25 0,0 0,0 0,-1 24,1-24,0 0,0 0,0 25,-25-25,24 25,-24-25,25 0,0 0,25 0,-26 0,1 0,25 0,-50 0,25 0,-1 0,1 0,0 0,0-25,24 25,1 0,-25 0,0 0,-25 0,24-25,1 25,0 0,-25-24,25 24,-25 0,25 0,0 0,-1 0,-24 0,25 0,0 0,-25 0,0 0,0-25,-25 25,0 0,-24 0,-26 0,-24 0,25 0,-1 0,26 0,-1 0,-49 0,-50 0,75 25,-1-25,1 24,-50-24,24 25,51-25,-1 0,1 0,24 0,-25 0,-24 0,-25 0,24 0,26 0,-1 0,25 0,0 0,-24-25,-1 1,-49 24,25-25,24 0,0 0,1 25,24 0,-50 0,-73-25,48 1,26 24,24 0,1 0,24 49,0-49,25 0,-49 0,49 0,-25 0,0 0,-49 0,24 0,-24 0,49 0,0-25,0 25,25 0,-25 0,1 0,-1 0,0 0,-25 0,1 0,49 0,-50 0,50 0,-25 0,25 0,0 0,-25 0,25 0,-49 0,49 0,-25 0,25 0,-50 0,26 0,-1 0,0 0,0-24,0 24,25-25,-49 25,49 0,-50-25,1 0,24 25,-25-25,25 25,25 0,-24 0,-1 0,0 0,25-24,-50 24,26-25,-26 0,-24 25,49 0,0 0,25 0,-25-25,25 25,-25 0,25 0,-25 0,1 25,24-25,-25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18.6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 2828,'0'0,"0"0,25 0,-25 0,25 0,0 0,-25 0,25 0,-25 0,24 0,-24 0,25 0,0 0,-25 0,25 0,-25 0,49 0,-49 0,25 0,-25 0,25 0,0 0,-25 0,25 0,-25 0,25 0,-1 0,1 0,0 0,0 0,-25 0,25 0,-25 0,24 0,-24 0,25 0,0 0,0 0,0 0,24-25,-24 0,0 25,0 0,-25 0,24 0,1 0,0-25,0 25,0 0,-1 0,1 0,0 0,-25 25,25-25,-25 0,25 0,-25 0,0 25,24-25,1 0,0 0,0 0,-25 0,25 0,-1 0,-24 0,25 0,-25 0,25 0,0 0,-25 0,25 0,-1 0,1 0,0 0,-25 0,25 0,-25 25,25-25,-25 0,25 0,-25 0,24 0,-24 0,50 0,-50 0,25 0,-25 0,25 0,-1 0,-24 0,25 0,-25 0,25 0,0 0,0 0,-1 0,1 0,0 0,-25 0,0 0,25 0,0 0,-25 0,24 0,-24 0,25 0,0 0,-25 0,25 0,0 0,-1 0,1 0,-25 0,0 0,25 0,0 0,-25 0,25 0,-25 0,24 0,-24 0,25 0,0 0,-25-25,25 25,-25-25,25 25,-1 0,-24 0,25 0,-25 0,25 0,0-25,0 25,-25 0,24 0,-24 0,25-24,0 24,-25 0,25 0,-25 0,25 0,-25 0,24 0,1 0,-25 0,25 0,-25 0,25 0,0 0,-25 0,25 0,-25 0,24 0,-24 0,25 0,0 0,0-25,0 25,-25 0,0 0,24 0,-24 0,25 0,-25 0,25-25,0 25,-25 0,25 0,-1 0,1 0,-25 0,25 0,-25 0,25 0,-25 0,25 0,-25 0,24 0,-24 25,0-25,0 25,25-25,-25 0,50 0,-50 24,25-24,-1 0,1 0,-25 0,25 0,-25 0,0 0,25 0,0 0,-25 0,24 0,1 0,0 0,0 0,-25 0,25 0,-1 0,-24 0,25 0,-25 0,25 0,-25 0,25 0,0 0,-1 0,-24 0,25 0,0 0,-25 0,25 0,-25 0,25 0,-25 0,25 0,-1 0,-24 0,25 0,0 0,0 0,-25 0,25 0,-25 0,24 0,1 0,-25 0,25 0,0 0,0 0,-1 0,1 0,-25 25,25 0,-25-50,0 25,25 0,-25 0,25-25,-1 25,-24 0,0 0,25 0,-25 0,25 0,-25 0,25 0,0 0,24 0,-49 0,25 0,0 0,0 0,-25 0,24 0,-24 0,25 0,0 0,-25 0,25 0,0 0,-1 0,1 0,0 0,0 0,-25 0,25 0,-25 0,24 0,-24 0,25 0,0 0,25 0,-50 0,25 0,-1-24,1 24,-25 0,25 0,-25 0,25 0,0 0,-25 0,24 0,1-25,0 25,-25 0,25 0,-25 0,25 0,-25 0,24 0,1 0,-25 0,25 0,0 0,0 0,-25 0,24 0,-24 0,25 0,0 0,-25 0,25 0,-25 0,25 0,-25 0,49 0,-24 0,0 0,-25 0,25 0,-25 0,24 0,-24 0,25 0,0 0,-25 0,25 0,-25 0,49 0,-49-25,25 25,0 0,0 0,-25 0,25 0,-25 0,24 0,1 0,-25 0,25 0,0 0,0 0,-25 0,24 0,-24 0,25-25,-25 25,25 0,0 0,-25 0,25 0,-25 0,0 0,25 0,-25 0,24 0,-24 0,25 0,0 0,0 25,-25-25,0 0,25 0,24 0,-49 0,25 0,0 0,0 0,-25 0,24 0,-24 0,25 0,25 0,-25 0,24 0,-49 0,25 0,-25 0,25 0,-25 0,25 0,-1 0,-24 0,25 0,-25 0,25 0,0 0,0 0,-1 0,1 0,-25 0,25-25,-25 25,25 0,0-25,-25 25,24 0,1 0,0 0,25 0,-50 0,24 0,1 0,-25 0,25 0,0 25,-25-25,25 0,-25 25,25-25,24 0,-24 0,0 0,0 0,-1 0,-24 25,0-25,0 25,25-25,0 0,0 0,24 0,-49 0,50 0,-50 0,25 0,-25 0,25 0,-25 0,24 0,1-25,0 25,-25 0,25 0,0 0,-25 0,24 0,-24 0,0 0,25 0,-25 0,-74 25,-1-1,26 51,-26-26,26 51,-50-51,-50 26,25-1,24 0,1 1,50-50,-1-25,-49 24,49-24,1 0,-1 0,0 0,1 0,49 0,-25 0,25 0,-25 0,0 0,25 0,-24 0,-1 0,-25 0,25 0,1 0,-1 0,25-24,25 24,-1 0,1-25,25 0,-50 0,25 0,-1 1,26-1,-25 25,0-25,24-25,-24 50,25-24,-50-1,24 25,-24 0,25 0,0 0,-25 0,25 0,-25 0,25-25,-1 25,1 0,0 0,0 0,0 0,-1 0,1 0,-25 0,0 0,-25 0,1 25,-26-25,0 25,50-25,-24 24,24-24,99 25,-50-25,-24 0,0 0,25 0,-50 0,24 0,1 0,-25 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30.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8508 3398,'0'0,"25"0,0 0,-25 0,25 0,-25 0,25 0,-1 0,-24 0,25 0,0 0,0 0,-25 0,25 0,-25 0,24 0,-24 0,25 0,0 0,-25 0,25 0,-25 25,25-25,-1 0,-24 0,25 0,-25 0,25 0,-25 0,0 0,25 0,-25-25,25 0,-25 25,24 0,-24 0,25 0,0 0,-25 0,25 0,0 0,-1 0,-24 0,25 0,-25 0,25 0,0 0,0 0,-1 0,26 25,0-25,-50 0,25 0,-1 0,1 0,-25 0,25 0,-25 0,25 0,0 0,-25 0,24 0,-24 25,25-25,-25 0,25 0,0 0,0 0,-25 0,24 0,1 0,-25 25,25-25,-25 0,25 0,0 0,-1 0,1 0,0 0,0 0,0 0,-25 0,24 25,-24-25,25 0,-25 0,25 0,0 0,-25 0,49 0,-49 0,25 0,0 0,-25 0,25-25,0 25,-25 0,24 0,-24 0,25 0,0 0,0 0,0 0,-1 0,-24 0,25 0,0 0,0 0,-25 0,25 0,-25 0,25 0,-1 0,1 0,0 0,0 0,-25 0,25 25,-25-25,24 0,1 0,-25 0,25 0,0 0,0 0,-1 0,1 24,0-24,-25 0,25 0,-25 0,25 0,-1 0,-24 0,0 25,25-25,-25 25,50-25,-25 0,-1 25,1-25,0 0,0 0,-25 0,0 0,25 0,24 0,-49 0,25 0,0 0,-25 0,25 0,-25 0,24 0,-24 0,25 0,0 0,-25 0,25 0,-25 0,49 0,-49 0,25 0,-25 0,25-25,0 25,-25 0,25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30.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11386 3547</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07.35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7243 10294,'25'0,"-25"0,25 0,-25 25,25-25,-25 0,0 0,25 25,-25-25,24 0,1 0,-25 24,25-24,-25 0,25 0,-25 0,25 0,-1 0,-24 25,0-25,25 0,-25 0,25 0,0 25,-25-25,25 0,-25 0,24 0,-24 0,25 0,0 0,-25 0,25 0,-25 0,25 0,-25 0,24 0,1 0,-25 0,25 0,-25 0,25 0,0 0,-25 0,24 0,-24 0,25 0,-25 0,25 0,0 0,0 0,-1-25,1 25,0 0,0 0,-25 0,0 0,25 0,-25 0,24 0,-24-25,0 25,25 0,0 0,0 0,0 0,0 0,-1-24,1 24,-25 0,25 0,-25-25,25 25,0 0,-25 0,24 0,1 0,0 0,0 0,0 0,-1 0,-24-25,0 25,25 0,-25 0,25 0,-25 0,25 0,0 0,-25 0,24 0,-24 0,25 0,0 0,-25 0,25 0,-25 0,25 0,-25 0,24 0,1 0,-25 0,25 0,-25 0,25 0,0 0,-25 0,24 0,-24 0,25 0,-25 0,25 0,0 0,-50 0,25 0,-25 0,0 0,1 0,24 0,-25 0,25 0,-25 0,25 25,-25-25,0 0,25 0,-24 0,-1 0,0 0,0 25,0-25,25 0,-24 0,24 0,-25 0,25 0,-25 0,0 24,0-24,1 0,-1 0,25 0,-25 0,0 25,25-25,-25 0,25 25,-24-25,-1 25,25-25,-25 0,0 0,0 25,-24-25,49 24,-25-24,25 0,-25 0,0 0,25 0,-25 0,25 0,0 0,-24 0,24-24,-25 24,0 0,25-25,-25 25,0 0,1-25,24 25,-25-25,25 25,-25-25,0 25,25 0,-25 0,25 0,-24 0,24 0,-50-24,25 24,0 0,1-25,-1 25,25 0,-25 0,25 0,-25 0,25 0,0-25,-25 25,1 0,-1 0,25 0,-25 0,0 0,25 0,-25 0,25-25,-24 25,-1 0,25 0,-25 0,25 0,0 0,-25 0,25-25,0 25,0 0,0 0,25 0,-25 0,25 0,0 0,-25 0,24 0,1 0,0 0,-25 0,25 0,-25 0,25 0,-1 0,-24 0,25 0,-25 0,25 0,0 0,0 0,-1 0,1 0,-25 0,25 0,-25 0,25 0,0 0,-25 0,24 0,1 0,0 0,25 0,-50 0,24 0,-24 0,25 0,-25 0,25 0,0 0,-25 0,25 0,-25 0,24 0,1 0,-25 0,25 0,0 0,0 0,-25 25,25-25,-25 0,24 0,-24 0,25 0,0 0,0 0,0 0,-1 0,1 0,0 0,-25 0,25 0,-25 0,25 0,-25 0,49 0,-49 0,50 0,-50 0,25 0,-25 0,24 0,-24 0,0 0,25 0,-25 25,25-25,-25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63823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0024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71255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9589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0B4D4-36A6-4C69-AE4B-64DCF7D35CC6}"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45508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70B4D4-36A6-4C69-AE4B-64DCF7D35CC6}"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176923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70B4D4-36A6-4C69-AE4B-64DCF7D35CC6}" type="datetimeFigureOut">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67224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70B4D4-36A6-4C69-AE4B-64DCF7D35CC6}" type="datetimeFigureOut">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405384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B4D4-36A6-4C69-AE4B-64DCF7D35CC6}"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669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0B4D4-36A6-4C69-AE4B-64DCF7D35CC6}"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04487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0B4D4-36A6-4C69-AE4B-64DCF7D35CC6}"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5204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B4D4-36A6-4C69-AE4B-64DCF7D35CC6}" type="datetimeFigureOut">
              <a:rPr lang="en-GB" smtClean="0"/>
              <a:t>25/02/2020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AD25-8175-4DA6-97A5-B88F9A1EBD3F}" type="slidenum">
              <a:rPr lang="en-GB" smtClean="0"/>
              <a:t>‹#›</a:t>
            </a:fld>
            <a:endParaRPr lang="en-GB"/>
          </a:p>
        </p:txBody>
      </p:sp>
    </p:spTree>
    <p:extLst>
      <p:ext uri="{BB962C8B-B14F-4D97-AF65-F5344CB8AC3E}">
        <p14:creationId xmlns:p14="http://schemas.microsoft.com/office/powerpoint/2010/main" val="292068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7.emf"/><Relationship Id="rId3" Type="http://schemas.openxmlformats.org/officeDocument/2006/relationships/image" Target="../media/image6.jpeg"/><Relationship Id="rId21" Type="http://schemas.openxmlformats.org/officeDocument/2006/relationships/image" Target="../media/image18.emf"/><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11.emf"/><Relationship Id="rId12" Type="http://schemas.openxmlformats.org/officeDocument/2006/relationships/customXml" Target="../ink/ink5.xml"/><Relationship Id="rId17" Type="http://schemas.openxmlformats.org/officeDocument/2006/relationships/image" Target="../media/image16.emf"/><Relationship Id="rId25" Type="http://schemas.openxmlformats.org/officeDocument/2006/relationships/image" Target="../media/image20.emf"/><Relationship Id="rId33" Type="http://schemas.openxmlformats.org/officeDocument/2006/relationships/image" Target="../media/image24.emf"/><Relationship Id="rId38" Type="http://schemas.openxmlformats.org/officeDocument/2006/relationships/customXml" Target="../ink/ink18.xml"/><Relationship Id="rId2" Type="http://schemas.openxmlformats.org/officeDocument/2006/relationships/image" Target="../media/image5.jpe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2.emf"/><Relationship Id="rId41"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3.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6.emf"/><Relationship Id="rId40" Type="http://schemas.openxmlformats.org/officeDocument/2006/relationships/customXml" Target="../ink/ink19.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7.emf"/><Relationship Id="rId31" Type="http://schemas.openxmlformats.org/officeDocument/2006/relationships/image" Target="../media/image23.emf"/><Relationship Id="rId4" Type="http://schemas.openxmlformats.org/officeDocument/2006/relationships/customXml" Target="../ink/ink1.xml"/><Relationship Id="rId9" Type="http://schemas.openxmlformats.org/officeDocument/2006/relationships/image" Target="../media/image12.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1.emf"/><Relationship Id="rId30" Type="http://schemas.openxmlformats.org/officeDocument/2006/relationships/customXml" Target="../ink/ink14.xml"/><Relationship Id="rId35" Type="http://schemas.openxmlformats.org/officeDocument/2006/relationships/image" Target="../media/image25.emf"/><Relationship Id="rId43"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a:t>
            </a:r>
            <a:r>
              <a:rPr lang="en-GB" sz="5300" dirty="0" smtClean="0">
                <a:solidFill>
                  <a:schemeClr val="bg1"/>
                </a:solidFill>
                <a:latin typeface="Comic Sans MS" pitchFamily="66" charset="0"/>
              </a:rPr>
              <a:t>To understand Q4: compare writers’ ideas and perspectives</a:t>
            </a:r>
            <a:endParaRPr lang="en-US" sz="5300" dirty="0">
              <a:solidFill>
                <a:schemeClr val="bg1"/>
              </a:solidFill>
              <a:latin typeface="Comic Sans MS" pitchFamily="66" charset="0"/>
            </a:endParaRPr>
          </a:p>
        </p:txBody>
      </p:sp>
    </p:spTree>
    <p:extLst>
      <p:ext uri="{BB962C8B-B14F-4D97-AF65-F5344CB8AC3E}">
        <p14:creationId xmlns:p14="http://schemas.microsoft.com/office/powerpoint/2010/main" val="127636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2" y="583581"/>
            <a:ext cx="7573383" cy="954107"/>
          </a:xfrm>
          <a:prstGeom prst="rect">
            <a:avLst/>
          </a:prstGeom>
          <a:solidFill>
            <a:schemeClr val="bg1"/>
          </a:solidFill>
          <a:ln>
            <a:solidFill>
              <a:schemeClr val="accent4">
                <a:lumMod val="50000"/>
              </a:schemeClr>
            </a:solidFill>
          </a:ln>
        </p:spPr>
        <p:txBody>
          <a:bodyPr wrap="square" rtlCol="0">
            <a:spAutoFit/>
          </a:bodyPr>
          <a:lstStyle/>
          <a:p>
            <a:r>
              <a:rPr lang="en-GB" sz="2800" b="1" dirty="0" smtClean="0">
                <a:latin typeface="Arial" panose="020B0604020202020204" pitchFamily="34" charset="0"/>
                <a:cs typeface="Arial" panose="020B0604020202020204" pitchFamily="34" charset="0"/>
              </a:rPr>
              <a:t>Compare </a:t>
            </a:r>
            <a:r>
              <a:rPr lang="en-GB" sz="2800" b="1" dirty="0">
                <a:latin typeface="Arial" panose="020B0604020202020204" pitchFamily="34" charset="0"/>
                <a:cs typeface="Arial" panose="020B0604020202020204" pitchFamily="34" charset="0"/>
              </a:rPr>
              <a:t>how the two writers present their views of the experience of </a:t>
            </a:r>
            <a:r>
              <a:rPr lang="en-GB" sz="2800" b="1" dirty="0" smtClean="0">
                <a:latin typeface="Arial" panose="020B0604020202020204" pitchFamily="34" charset="0"/>
                <a:cs typeface="Arial" panose="020B0604020202020204" pitchFamily="34" charset="0"/>
              </a:rPr>
              <a:t>prison. </a:t>
            </a:r>
            <a:endParaRPr lang="en-GB" sz="2800" dirty="0" smtClean="0">
              <a:latin typeface="Arial" panose="020B0604020202020204" pitchFamily="34" charset="0"/>
              <a:cs typeface="Arial" panose="020B0604020202020204" pitchFamily="34" charset="0"/>
            </a:endParaRPr>
          </a:p>
        </p:txBody>
      </p:sp>
      <p:pic>
        <p:nvPicPr>
          <p:cNvPr id="23" name="Picture 2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9358">
            <a:off x="549338" y="3385315"/>
            <a:ext cx="2686070" cy="3024210"/>
          </a:xfrm>
          <a:prstGeom prst="rect">
            <a:avLst/>
          </a:prstGeom>
        </p:spPr>
      </p:pic>
      <p:sp>
        <p:nvSpPr>
          <p:cNvPr id="19" name="Folded Corner 18"/>
          <p:cNvSpPr/>
          <p:nvPr/>
        </p:nvSpPr>
        <p:spPr>
          <a:xfrm rot="220603">
            <a:off x="4105291" y="4326340"/>
            <a:ext cx="4140444" cy="197892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Your turn:</a:t>
            </a:r>
          </a:p>
          <a:p>
            <a:pPr algn="ctr"/>
            <a:r>
              <a:rPr lang="en-GB" sz="2400" b="1" dirty="0" smtClean="0">
                <a:solidFill>
                  <a:schemeClr val="tx1"/>
                </a:solidFill>
              </a:rPr>
              <a:t>Use the other quotations to write another linked comparison paragraph</a:t>
            </a:r>
            <a:endParaRPr lang="en-GB" sz="2400" b="1" dirty="0">
              <a:solidFill>
                <a:schemeClr val="tx1"/>
              </a:solidFill>
            </a:endParaRPr>
          </a:p>
        </p:txBody>
      </p:sp>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40870" t="30529" r="41063" b="39231"/>
          <a:stretch/>
        </p:blipFill>
        <p:spPr bwMode="auto">
          <a:xfrm>
            <a:off x="1758874" y="2179297"/>
            <a:ext cx="1534484" cy="144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5484" r="241" b="45739"/>
          <a:stretch/>
        </p:blipFill>
        <p:spPr>
          <a:xfrm>
            <a:off x="3009697" y="2836742"/>
            <a:ext cx="3928278" cy="1134753"/>
          </a:xfrm>
          <a:prstGeom prst="rect">
            <a:avLst/>
          </a:prstGeom>
        </p:spPr>
      </p:pic>
      <p:pic>
        <p:nvPicPr>
          <p:cNvPr id="25" name="Picture 24"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5484" r="241" b="45739"/>
          <a:stretch/>
        </p:blipFill>
        <p:spPr>
          <a:xfrm>
            <a:off x="3009697" y="1562807"/>
            <a:ext cx="3928278" cy="1134753"/>
          </a:xfrm>
          <a:prstGeom prst="rect">
            <a:avLst/>
          </a:prstGeom>
        </p:spPr>
      </p:pic>
      <p:sp>
        <p:nvSpPr>
          <p:cNvPr id="26" name="TextBox 25"/>
          <p:cNvSpPr txBox="1"/>
          <p:nvPr/>
        </p:nvSpPr>
        <p:spPr>
          <a:xfrm>
            <a:off x="1965513" y="2652076"/>
            <a:ext cx="948673" cy="369332"/>
          </a:xfrm>
          <a:prstGeom prst="rect">
            <a:avLst/>
          </a:prstGeom>
          <a:noFill/>
        </p:spPr>
        <p:txBody>
          <a:bodyPr wrap="square" rtlCol="0">
            <a:spAutoFit/>
          </a:bodyPr>
          <a:lstStyle/>
          <a:p>
            <a:r>
              <a:rPr lang="en-GB" dirty="0" smtClean="0"/>
              <a:t>LINK</a:t>
            </a:r>
            <a:endParaRPr lang="en-GB" dirty="0"/>
          </a:p>
        </p:txBody>
      </p:sp>
    </p:spTree>
    <p:extLst>
      <p:ext uri="{BB962C8B-B14F-4D97-AF65-F5344CB8AC3E}">
        <p14:creationId xmlns:p14="http://schemas.microsoft.com/office/powerpoint/2010/main" val="379131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43"/>
          <a:stretch/>
        </p:blipFill>
        <p:spPr>
          <a:xfrm>
            <a:off x="-28575" y="369332"/>
            <a:ext cx="4781530" cy="6488668"/>
          </a:xfrm>
          <a:prstGeom prst="rect">
            <a:avLst/>
          </a:prstGeom>
        </p:spPr>
      </p:pic>
      <p:pic>
        <p:nvPicPr>
          <p:cNvPr id="3" name="Picture 2"/>
          <p:cNvPicPr>
            <a:picLocks noChangeAspect="1"/>
          </p:cNvPicPr>
          <p:nvPr/>
        </p:nvPicPr>
        <p:blipFill rotWithShape="1">
          <a:blip r:embed="rId3"/>
          <a:srcRect r="54598"/>
          <a:stretch/>
        </p:blipFill>
        <p:spPr>
          <a:xfrm>
            <a:off x="4697919" y="369332"/>
            <a:ext cx="4427031" cy="6488668"/>
          </a:xfrm>
          <a:prstGeom prst="rect">
            <a:avLst/>
          </a:prstGeom>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Rectangle 4"/>
          <p:cNvSpPr/>
          <p:nvPr/>
        </p:nvSpPr>
        <p:spPr>
          <a:xfrm>
            <a:off x="364663" y="479753"/>
            <a:ext cx="8543706" cy="2585323"/>
          </a:xfrm>
          <a:prstGeom prst="rect">
            <a:avLst/>
          </a:prstGeom>
          <a:solidFill>
            <a:schemeClr val="bg1"/>
          </a:solidFill>
        </p:spPr>
        <p:txBody>
          <a:bodyPr wrap="square">
            <a:spAutoFit/>
          </a:bodyPr>
          <a:lstStyle/>
          <a:p>
            <a:r>
              <a:rPr lang="en-GB" dirty="0" smtClean="0">
                <a:cs typeface="Arial" panose="020B0604020202020204" pitchFamily="34" charset="0"/>
              </a:rPr>
              <a:t>Q4</a:t>
            </a:r>
            <a:r>
              <a:rPr lang="en-GB" b="1" dirty="0" smtClean="0">
                <a:cs typeface="Arial" panose="020B0604020202020204" pitchFamily="34" charset="0"/>
              </a:rPr>
              <a:t>: </a:t>
            </a:r>
            <a:r>
              <a:rPr lang="en-US" dirty="0" smtClean="0"/>
              <a:t>For this question, you need to refer to the whole of Source A, together with Source</a:t>
            </a:r>
            <a:r>
              <a:rPr lang="en-GB" dirty="0"/>
              <a:t> </a:t>
            </a:r>
            <a:r>
              <a:rPr lang="en-US" dirty="0" smtClean="0"/>
              <a:t>B.</a:t>
            </a:r>
          </a:p>
          <a:p>
            <a:endParaRPr lang="en-GB" dirty="0" smtClean="0"/>
          </a:p>
          <a:p>
            <a:r>
              <a:rPr lang="en-US" b="1" dirty="0" smtClean="0"/>
              <a:t>Compare how the two writers convey their </a:t>
            </a:r>
            <a:r>
              <a:rPr lang="en-GB" b="1" u="sng" dirty="0" smtClean="0">
                <a:solidFill>
                  <a:srgbClr val="7030A0"/>
                </a:solidFill>
              </a:rPr>
              <a:t>different attitudes towards their eating experiences.</a:t>
            </a:r>
            <a:endParaRPr lang="en-US" b="1" u="sng" dirty="0" smtClean="0">
              <a:solidFill>
                <a:srgbClr val="7030A0"/>
              </a:solidFill>
            </a:endParaRPr>
          </a:p>
          <a:p>
            <a:endParaRPr lang="en-GB" b="1" u="sng" dirty="0" smtClean="0">
              <a:solidFill>
                <a:srgbClr val="7030A0"/>
              </a:solidFill>
            </a:endParaRPr>
          </a:p>
          <a:p>
            <a:r>
              <a:rPr lang="en-US" dirty="0" smtClean="0"/>
              <a:t>In your answer, you could:</a:t>
            </a:r>
            <a:endParaRPr lang="en-GB" dirty="0" smtClean="0"/>
          </a:p>
          <a:p>
            <a:pPr marL="571500" lvl="0" indent="-571500">
              <a:buFont typeface="Arial" panose="020B0604020202020204" pitchFamily="34" charset="0"/>
              <a:buChar char="•"/>
            </a:pPr>
            <a:r>
              <a:rPr lang="en-US" dirty="0" smtClean="0"/>
              <a:t>compare their different perspectives</a:t>
            </a:r>
            <a:endParaRPr lang="en-GB" dirty="0" smtClean="0"/>
          </a:p>
          <a:p>
            <a:pPr marL="571500" lvl="0" indent="-571500">
              <a:buFont typeface="Arial" panose="020B0604020202020204" pitchFamily="34" charset="0"/>
              <a:buChar char="•"/>
            </a:pPr>
            <a:r>
              <a:rPr lang="en-US" dirty="0" smtClean="0"/>
              <a:t>compare the methods they use to convey their perspectives</a:t>
            </a:r>
            <a:endParaRPr lang="en-GB" dirty="0" smtClean="0"/>
          </a:p>
          <a:p>
            <a:pPr marL="571500" lvl="0" indent="-571500">
              <a:buFont typeface="Arial" panose="020B0604020202020204" pitchFamily="34" charset="0"/>
              <a:buChar char="•"/>
            </a:pPr>
            <a:r>
              <a:rPr lang="en-US" dirty="0" smtClean="0"/>
              <a:t>support your ideas with references to both texts</a:t>
            </a:r>
            <a:endParaRPr lang="en-GB" dirty="0"/>
          </a:p>
        </p:txBody>
      </p:sp>
      <p:pic>
        <p:nvPicPr>
          <p:cNvPr id="6" name="Picture 5"/>
          <p:cNvPicPr>
            <a:picLocks noChangeAspect="1"/>
          </p:cNvPicPr>
          <p:nvPr/>
        </p:nvPicPr>
        <p:blipFill rotWithShape="1">
          <a:blip r:embed="rId4"/>
          <a:srcRect l="15462" t="28297" r="14500" b="24501"/>
          <a:stretch/>
        </p:blipFill>
        <p:spPr>
          <a:xfrm>
            <a:off x="887475" y="3485555"/>
            <a:ext cx="7498081" cy="2841118"/>
          </a:xfrm>
          <a:prstGeom prst="rect">
            <a:avLst/>
          </a:prstGeom>
        </p:spPr>
      </p:pic>
    </p:spTree>
    <p:extLst>
      <p:ext uri="{BB962C8B-B14F-4D97-AF65-F5344CB8AC3E}">
        <p14:creationId xmlns:p14="http://schemas.microsoft.com/office/powerpoint/2010/main" val="3274636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943"/>
          <a:stretch/>
        </p:blipFill>
        <p:spPr>
          <a:xfrm>
            <a:off x="-28575" y="369332"/>
            <a:ext cx="4781530" cy="6488668"/>
          </a:xfrm>
          <a:prstGeom prst="rect">
            <a:avLst/>
          </a:prstGeom>
        </p:spPr>
      </p:pic>
      <p:pic>
        <p:nvPicPr>
          <p:cNvPr id="6" name="Picture 5"/>
          <p:cNvPicPr>
            <a:picLocks noChangeAspect="1"/>
          </p:cNvPicPr>
          <p:nvPr/>
        </p:nvPicPr>
        <p:blipFill rotWithShape="1">
          <a:blip r:embed="rId3"/>
          <a:srcRect r="54598"/>
          <a:stretch/>
        </p:blipFill>
        <p:spPr>
          <a:xfrm>
            <a:off x="4697919" y="369332"/>
            <a:ext cx="4427031" cy="6488668"/>
          </a:xfrm>
          <a:prstGeom prst="rect">
            <a:avLst/>
          </a:prstGeom>
        </p:spPr>
      </p:pic>
      <p:sp>
        <p:nvSpPr>
          <p:cNvPr id="7" name="TextBox 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2" name="Rectangle 1"/>
          <p:cNvSpPr/>
          <p:nvPr/>
        </p:nvSpPr>
        <p:spPr>
          <a:xfrm>
            <a:off x="1457325" y="1896889"/>
            <a:ext cx="6643688" cy="923330"/>
          </a:xfrm>
          <a:prstGeom prst="rect">
            <a:avLst/>
          </a:prstGeom>
          <a:solidFill>
            <a:schemeClr val="bg1"/>
          </a:solidFill>
        </p:spPr>
        <p:txBody>
          <a:bodyPr wrap="square">
            <a:spAutoFit/>
          </a:bodyPr>
          <a:lstStyle/>
          <a:p>
            <a:pPr algn="ct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The dining room, deep in the hotel, is a broad space of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high ceilings and coving, with thick carpets</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to muffle the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screams</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It is decorated in various shades of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taupe, biscuit and sod you</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GB" dirty="0"/>
          </a:p>
        </p:txBody>
      </p:sp>
      <p:sp>
        <p:nvSpPr>
          <p:cNvPr id="3" name="TextBox 2"/>
          <p:cNvSpPr txBox="1"/>
          <p:nvPr/>
        </p:nvSpPr>
        <p:spPr>
          <a:xfrm>
            <a:off x="909694" y="572529"/>
            <a:ext cx="6343650" cy="646331"/>
          </a:xfrm>
          <a:prstGeom prst="rect">
            <a:avLst/>
          </a:prstGeom>
          <a:solidFill>
            <a:schemeClr val="bg1"/>
          </a:solidFill>
        </p:spPr>
        <p:txBody>
          <a:bodyPr wrap="square" rtlCol="0">
            <a:spAutoFit/>
          </a:bodyPr>
          <a:lstStyle/>
          <a:p>
            <a:r>
              <a:rPr lang="en-GB" dirty="0">
                <a:solidFill>
                  <a:srgbClr val="FF0000"/>
                </a:solidFill>
              </a:rPr>
              <a:t>What is the attitude towards the eating experience?</a:t>
            </a:r>
          </a:p>
          <a:p>
            <a:r>
              <a:rPr lang="en-GB" dirty="0">
                <a:solidFill>
                  <a:srgbClr val="FF0000"/>
                </a:solidFill>
              </a:rPr>
              <a:t>What techniques has he used to convey his viewpoint?</a:t>
            </a:r>
          </a:p>
        </p:txBody>
      </p:sp>
      <p:sp>
        <p:nvSpPr>
          <p:cNvPr id="4" name="Rectangle 3"/>
          <p:cNvSpPr/>
          <p:nvPr/>
        </p:nvSpPr>
        <p:spPr>
          <a:xfrm>
            <a:off x="1457325" y="3299766"/>
            <a:ext cx="6643688" cy="1477328"/>
          </a:xfrm>
          <a:prstGeom prst="rect">
            <a:avLst/>
          </a:prstGeom>
          <a:solidFill>
            <a:schemeClr val="bg1"/>
          </a:solidFill>
        </p:spPr>
        <p:txBody>
          <a:bodyPr wrap="square">
            <a:spAutoFit/>
          </a:bodyPr>
          <a:lstStyle/>
          <a:p>
            <a:pPr algn="ct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The young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strangers</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were conducted into a spacious room, fitted up in the style of the dinner room in the St Pancras workhouse, with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long, narrow tables, and wooden benches</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Although the rooms seemed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tolerably clean</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there was a certain </a:t>
            </a:r>
            <a:r>
              <a:rPr lang="en-GB" u="sng" dirty="0">
                <a:solidFill>
                  <a:srgbClr val="333333"/>
                </a:solidFill>
                <a:latin typeface="Calibri" panose="020F0502020204030204" pitchFamily="34" charset="0"/>
                <a:ea typeface="Calibri" panose="020F0502020204030204" pitchFamily="34" charset="0"/>
                <a:cs typeface="Calibri" panose="020F0502020204030204" pitchFamily="34" charset="0"/>
              </a:rPr>
              <a:t>rank, oily smell</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which </a:t>
            </a:r>
            <a:r>
              <a:rPr lang="en-GB" dirty="0" err="1">
                <a:solidFill>
                  <a:srgbClr val="333333"/>
                </a:solidFill>
                <a:latin typeface="Calibri" panose="020F0502020204030204" pitchFamily="34" charset="0"/>
                <a:ea typeface="Calibri" panose="020F0502020204030204" pitchFamily="34" charset="0"/>
                <a:cs typeface="Calibri" panose="020F0502020204030204" pitchFamily="34" charset="0"/>
              </a:rPr>
              <a:t>Blincoe</a:t>
            </a:r>
            <a:r>
              <a:rPr lang="en-GB" dirty="0">
                <a:solidFill>
                  <a:srgbClr val="333333"/>
                </a:solidFill>
                <a:latin typeface="Calibri" panose="020F0502020204030204" pitchFamily="34" charset="0"/>
                <a:ea typeface="Calibri" panose="020F0502020204030204" pitchFamily="34" charset="0"/>
                <a:cs typeface="Calibri" panose="020F0502020204030204" pitchFamily="34" charset="0"/>
              </a:rPr>
              <a:t> did not very much admire. </a:t>
            </a:r>
          </a:p>
        </p:txBody>
      </p:sp>
    </p:spTree>
    <p:extLst>
      <p:ext uri="{BB962C8B-B14F-4D97-AF65-F5344CB8AC3E}">
        <p14:creationId xmlns:p14="http://schemas.microsoft.com/office/powerpoint/2010/main" val="404515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50943"/>
          <a:stretch/>
        </p:blipFill>
        <p:spPr>
          <a:xfrm>
            <a:off x="-28575" y="369332"/>
            <a:ext cx="4781530" cy="6488668"/>
          </a:xfrm>
          <a:prstGeom prst="rect">
            <a:avLst/>
          </a:prstGeom>
        </p:spPr>
      </p:pic>
      <p:pic>
        <p:nvPicPr>
          <p:cNvPr id="15" name="Picture 14"/>
          <p:cNvPicPr>
            <a:picLocks noChangeAspect="1"/>
          </p:cNvPicPr>
          <p:nvPr/>
        </p:nvPicPr>
        <p:blipFill rotWithShape="1">
          <a:blip r:embed="rId3"/>
          <a:srcRect r="54598"/>
          <a:stretch/>
        </p:blipFill>
        <p:spPr>
          <a:xfrm>
            <a:off x="4697919" y="369332"/>
            <a:ext cx="4427031" cy="6488668"/>
          </a:xfrm>
          <a:prstGeom prst="rect">
            <a:avLst/>
          </a:prstGeom>
        </p:spPr>
      </p:pic>
      <p:sp>
        <p:nvSpPr>
          <p:cNvPr id="16" name="TextBox 1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2" name="Picture 1"/>
          <p:cNvPicPr>
            <a:picLocks noChangeAspect="1"/>
          </p:cNvPicPr>
          <p:nvPr/>
        </p:nvPicPr>
        <p:blipFill rotWithShape="1">
          <a:blip r:embed="rId4"/>
          <a:srcRect l="15462" t="28297" r="14500" b="24501"/>
          <a:stretch/>
        </p:blipFill>
        <p:spPr>
          <a:xfrm>
            <a:off x="0" y="1193031"/>
            <a:ext cx="9193669" cy="3483598"/>
          </a:xfrm>
          <a:prstGeom prst="rect">
            <a:avLst/>
          </a:prstGeom>
        </p:spPr>
      </p:pic>
      <p:sp>
        <p:nvSpPr>
          <p:cNvPr id="3" name="TextBox 2"/>
          <p:cNvSpPr txBox="1"/>
          <p:nvPr/>
        </p:nvSpPr>
        <p:spPr>
          <a:xfrm>
            <a:off x="179614" y="2190534"/>
            <a:ext cx="1181687" cy="923330"/>
          </a:xfrm>
          <a:prstGeom prst="rect">
            <a:avLst/>
          </a:prstGeom>
          <a:noFill/>
        </p:spPr>
        <p:txBody>
          <a:bodyPr wrap="square" rtlCol="0">
            <a:spAutoFit/>
          </a:bodyPr>
          <a:lstStyle/>
          <a:p>
            <a:pPr algn="ctr"/>
            <a:r>
              <a:rPr lang="en-GB" sz="1350" dirty="0"/>
              <a:t>Both show their views of the dining rooms</a:t>
            </a:r>
          </a:p>
        </p:txBody>
      </p:sp>
      <p:sp>
        <p:nvSpPr>
          <p:cNvPr id="4" name="Rectangle 3"/>
          <p:cNvSpPr/>
          <p:nvPr/>
        </p:nvSpPr>
        <p:spPr>
          <a:xfrm>
            <a:off x="1936837" y="1844286"/>
            <a:ext cx="1341976" cy="715581"/>
          </a:xfrm>
          <a:prstGeom prst="rect">
            <a:avLst/>
          </a:prstGeom>
        </p:spPr>
        <p:txBody>
          <a:bodyPr wrap="square">
            <a:spAutoFit/>
          </a:bodyPr>
          <a:lstStyle/>
          <a:p>
            <a:pPr algn="ctr"/>
            <a:r>
              <a:rPr lang="en-GB" sz="1350" dirty="0"/>
              <a:t>The room is impressive, but pretentious</a:t>
            </a:r>
          </a:p>
        </p:txBody>
      </p:sp>
      <p:sp>
        <p:nvSpPr>
          <p:cNvPr id="5" name="Rectangle 4"/>
          <p:cNvSpPr/>
          <p:nvPr/>
        </p:nvSpPr>
        <p:spPr>
          <a:xfrm>
            <a:off x="1960416" y="3398226"/>
            <a:ext cx="1341976" cy="715581"/>
          </a:xfrm>
          <a:prstGeom prst="rect">
            <a:avLst/>
          </a:prstGeom>
        </p:spPr>
        <p:txBody>
          <a:bodyPr wrap="square">
            <a:spAutoFit/>
          </a:bodyPr>
          <a:lstStyle/>
          <a:p>
            <a:pPr algn="ctr"/>
            <a:r>
              <a:rPr lang="en-GB" sz="1350" dirty="0"/>
              <a:t>The room is basic and unpleasant</a:t>
            </a:r>
          </a:p>
        </p:txBody>
      </p:sp>
      <p:sp>
        <p:nvSpPr>
          <p:cNvPr id="6" name="Rectangle 5"/>
          <p:cNvSpPr/>
          <p:nvPr/>
        </p:nvSpPr>
        <p:spPr>
          <a:xfrm>
            <a:off x="3854349" y="2190535"/>
            <a:ext cx="980182" cy="577338"/>
          </a:xfrm>
          <a:prstGeom prst="rect">
            <a:avLst/>
          </a:prstGeom>
        </p:spPr>
        <p:txBody>
          <a:bodyPr wrap="square">
            <a:spAutoFit/>
          </a:bodyPr>
          <a:lstStyle/>
          <a:p>
            <a:pPr algn="ctr"/>
            <a:r>
              <a:rPr lang="en-GB" sz="788" dirty="0">
                <a:solidFill>
                  <a:srgbClr val="333333"/>
                </a:solidFill>
                <a:latin typeface="Calibri" panose="020F0502020204030204" pitchFamily="34" charset="0"/>
                <a:ea typeface="Calibri" panose="020F0502020204030204" pitchFamily="34" charset="0"/>
                <a:cs typeface="Calibri" panose="020F0502020204030204" pitchFamily="34" charset="0"/>
              </a:rPr>
              <a:t>high ceilings and coving, with thick carpets to muffle the screams</a:t>
            </a:r>
            <a:endParaRPr lang="en-GB" sz="788" dirty="0"/>
          </a:p>
        </p:txBody>
      </p:sp>
      <p:sp>
        <p:nvSpPr>
          <p:cNvPr id="7" name="Rectangle 6"/>
          <p:cNvSpPr/>
          <p:nvPr/>
        </p:nvSpPr>
        <p:spPr>
          <a:xfrm>
            <a:off x="4881911" y="2074473"/>
            <a:ext cx="1195333" cy="577338"/>
          </a:xfrm>
          <a:prstGeom prst="rect">
            <a:avLst/>
          </a:prstGeom>
        </p:spPr>
        <p:txBody>
          <a:bodyPr wrap="square">
            <a:spAutoFit/>
          </a:bodyPr>
          <a:lstStyle/>
          <a:p>
            <a:pPr algn="ctr"/>
            <a:r>
              <a:rPr lang="en-GB" sz="788" dirty="0">
                <a:solidFill>
                  <a:srgbClr val="333333"/>
                </a:solidFill>
                <a:latin typeface="Calibri" panose="020F0502020204030204" pitchFamily="34" charset="0"/>
                <a:ea typeface="Calibri" panose="020F0502020204030204" pitchFamily="34" charset="0"/>
                <a:cs typeface="Calibri" panose="020F0502020204030204" pitchFamily="34" charset="0"/>
              </a:rPr>
              <a:t>The room has </a:t>
            </a:r>
          </a:p>
          <a:p>
            <a:pPr algn="ctr"/>
            <a:r>
              <a:rPr lang="en-GB" sz="788" dirty="0">
                <a:solidFill>
                  <a:srgbClr val="333333"/>
                </a:solidFill>
                <a:latin typeface="Calibri" panose="020F0502020204030204" pitchFamily="34" charset="0"/>
                <a:ea typeface="Calibri" panose="020F0502020204030204" pitchFamily="34" charset="0"/>
                <a:cs typeface="Calibri" panose="020F0502020204030204" pitchFamily="34" charset="0"/>
              </a:rPr>
              <a:t>impressive, traditional architecture, but customers aren’t happy</a:t>
            </a:r>
            <a:endParaRPr lang="en-GB" sz="788" dirty="0"/>
          </a:p>
        </p:txBody>
      </p:sp>
      <p:sp>
        <p:nvSpPr>
          <p:cNvPr id="8" name="Rectangle 7"/>
          <p:cNvSpPr/>
          <p:nvPr/>
        </p:nvSpPr>
        <p:spPr>
          <a:xfrm>
            <a:off x="6172199" y="2085025"/>
            <a:ext cx="1195333" cy="715581"/>
          </a:xfrm>
          <a:prstGeom prst="rect">
            <a:avLst/>
          </a:prstGeom>
        </p:spPr>
        <p:txBody>
          <a:bodyPr wrap="square">
            <a:spAutoFit/>
          </a:bodyPr>
          <a:lstStyle/>
          <a:p>
            <a:pPr algn="ctr"/>
            <a:r>
              <a:rPr lang="en-GB" sz="675" dirty="0">
                <a:solidFill>
                  <a:srgbClr val="333333"/>
                </a:solidFill>
                <a:latin typeface="Calibri" panose="020F0502020204030204" pitchFamily="34" charset="0"/>
                <a:ea typeface="Calibri" panose="020F0502020204030204" pitchFamily="34" charset="0"/>
                <a:cs typeface="Calibri" panose="020F0502020204030204" pitchFamily="34" charset="0"/>
              </a:rPr>
              <a:t>Noun phrases imply grandeur, but shocking purpose of 3</a:t>
            </a:r>
            <a:r>
              <a:rPr lang="en-GB" sz="675" baseline="30000" dirty="0">
                <a:solidFill>
                  <a:srgbClr val="333333"/>
                </a:solidFill>
                <a:latin typeface="Calibri" panose="020F0502020204030204" pitchFamily="34" charset="0"/>
                <a:ea typeface="Calibri" panose="020F0502020204030204" pitchFamily="34" charset="0"/>
                <a:cs typeface="Calibri" panose="020F0502020204030204" pitchFamily="34" charset="0"/>
              </a:rPr>
              <a:t>rd</a:t>
            </a:r>
            <a:r>
              <a:rPr lang="en-GB" sz="675" dirty="0">
                <a:solidFill>
                  <a:srgbClr val="333333"/>
                </a:solidFill>
                <a:latin typeface="Calibri" panose="020F0502020204030204" pitchFamily="34" charset="0"/>
                <a:ea typeface="Calibri" panose="020F0502020204030204" pitchFamily="34" charset="0"/>
                <a:cs typeface="Calibri" panose="020F0502020204030204" pitchFamily="34" charset="0"/>
              </a:rPr>
              <a:t> item in list: ‘muffle screams’ implies and exaggerates  customers’ dissatisfaction  </a:t>
            </a:r>
            <a:endParaRPr lang="en-GB" sz="675" dirty="0"/>
          </a:p>
        </p:txBody>
      </p:sp>
      <p:sp>
        <p:nvSpPr>
          <p:cNvPr id="9" name="Rectangle 8"/>
          <p:cNvSpPr/>
          <p:nvPr/>
        </p:nvSpPr>
        <p:spPr>
          <a:xfrm>
            <a:off x="7621177" y="1919479"/>
            <a:ext cx="1297745" cy="819455"/>
          </a:xfrm>
          <a:prstGeom prst="rect">
            <a:avLst/>
          </a:prstGeom>
        </p:spPr>
        <p:txBody>
          <a:bodyPr wrap="square">
            <a:spAutoFit/>
          </a:bodyPr>
          <a:lstStyle/>
          <a:p>
            <a:pPr algn="ctr"/>
            <a:r>
              <a:rPr lang="en-GB" sz="675" dirty="0">
                <a:solidFill>
                  <a:srgbClr val="333333"/>
                </a:solidFill>
                <a:latin typeface="Calibri" panose="020F0502020204030204" pitchFamily="34" charset="0"/>
                <a:ea typeface="Calibri" panose="020F0502020204030204" pitchFamily="34" charset="0"/>
                <a:cs typeface="Calibri" panose="020F0502020204030204" pitchFamily="34" charset="0"/>
              </a:rPr>
              <a:t>Conveys negative view of the restaurant. It looks impressive, but the customers’ experience does not fit with the grand setting, making it superficial and pretentious, hiding the horror of the meal.  </a:t>
            </a:r>
            <a:endParaRPr lang="en-GB" sz="675" dirty="0"/>
          </a:p>
        </p:txBody>
      </p:sp>
      <p:sp>
        <p:nvSpPr>
          <p:cNvPr id="10" name="Rectangle 9"/>
          <p:cNvSpPr/>
          <p:nvPr/>
        </p:nvSpPr>
        <p:spPr>
          <a:xfrm>
            <a:off x="3856626" y="3768808"/>
            <a:ext cx="977904" cy="577338"/>
          </a:xfrm>
          <a:prstGeom prst="rect">
            <a:avLst/>
          </a:prstGeom>
        </p:spPr>
        <p:txBody>
          <a:bodyPr wrap="square">
            <a:spAutoFit/>
          </a:bodyPr>
          <a:lstStyle/>
          <a:p>
            <a:pPr algn="ctr"/>
            <a:r>
              <a:rPr lang="en-GB" sz="788" dirty="0">
                <a:solidFill>
                  <a:srgbClr val="333333"/>
                </a:solidFill>
                <a:latin typeface="Calibri" panose="020F0502020204030204" pitchFamily="34" charset="0"/>
                <a:ea typeface="Calibri" panose="020F0502020204030204" pitchFamily="34" charset="0"/>
                <a:cs typeface="Calibri" panose="020F0502020204030204" pitchFamily="34" charset="0"/>
              </a:rPr>
              <a:t>seemed tolerably clean, there was a certain rank, oily smell</a:t>
            </a:r>
            <a:endParaRPr lang="en-GB" sz="788" dirty="0"/>
          </a:p>
        </p:txBody>
      </p:sp>
      <p:sp>
        <p:nvSpPr>
          <p:cNvPr id="11" name="Rectangle 10"/>
          <p:cNvSpPr/>
          <p:nvPr/>
        </p:nvSpPr>
        <p:spPr>
          <a:xfrm>
            <a:off x="4993008" y="3744475"/>
            <a:ext cx="977904" cy="577338"/>
          </a:xfrm>
          <a:prstGeom prst="rect">
            <a:avLst/>
          </a:prstGeom>
        </p:spPr>
        <p:txBody>
          <a:bodyPr wrap="square">
            <a:spAutoFit/>
          </a:bodyPr>
          <a:lstStyle/>
          <a:p>
            <a:pPr algn="ctr"/>
            <a:r>
              <a:rPr lang="en-GB" sz="788" dirty="0">
                <a:solidFill>
                  <a:srgbClr val="333333"/>
                </a:solidFill>
                <a:latin typeface="Calibri" panose="020F0502020204030204" pitchFamily="34" charset="0"/>
                <a:ea typeface="Calibri" panose="020F0502020204030204" pitchFamily="34" charset="0"/>
                <a:cs typeface="Calibri" panose="020F0502020204030204" pitchFamily="34" charset="0"/>
              </a:rPr>
              <a:t>The room appears clean enough, but the dirt is engrained</a:t>
            </a:r>
            <a:endParaRPr lang="en-GB" sz="788" dirty="0"/>
          </a:p>
        </p:txBody>
      </p:sp>
      <p:sp>
        <p:nvSpPr>
          <p:cNvPr id="12" name="Rectangle 11"/>
          <p:cNvSpPr/>
          <p:nvPr/>
        </p:nvSpPr>
        <p:spPr>
          <a:xfrm>
            <a:off x="6110284" y="3612736"/>
            <a:ext cx="1340264" cy="784830"/>
          </a:xfrm>
          <a:prstGeom prst="rect">
            <a:avLst/>
          </a:prstGeom>
        </p:spPr>
        <p:txBody>
          <a:bodyPr wrap="square">
            <a:spAutoFit/>
          </a:bodyPr>
          <a:lstStyle/>
          <a:p>
            <a:pPr algn="ctr"/>
            <a:r>
              <a:rPr lang="en-GB" sz="750" dirty="0">
                <a:solidFill>
                  <a:srgbClr val="333333"/>
                </a:solidFill>
                <a:latin typeface="Calibri" panose="020F0502020204030204" pitchFamily="34" charset="0"/>
                <a:ea typeface="Calibri" panose="020F0502020204030204" pitchFamily="34" charset="0"/>
                <a:cs typeface="Calibri" panose="020F0502020204030204" pitchFamily="34" charset="0"/>
              </a:rPr>
              <a:t>Adverb ‘tolerably’ </a:t>
            </a:r>
          </a:p>
          <a:p>
            <a:pPr algn="ctr"/>
            <a:r>
              <a:rPr lang="en-GB" sz="750" dirty="0">
                <a:solidFill>
                  <a:srgbClr val="333333"/>
                </a:solidFill>
                <a:latin typeface="Calibri" panose="020F0502020204030204" pitchFamily="34" charset="0"/>
                <a:ea typeface="Calibri" panose="020F0502020204030204" pitchFamily="34" charset="0"/>
                <a:cs typeface="Calibri" panose="020F0502020204030204" pitchFamily="34" charset="0"/>
              </a:rPr>
              <a:t>implies that the cleanliness is good enough for those eating, but that this is superficial and masks unpleasantness</a:t>
            </a:r>
            <a:endParaRPr lang="en-GB" sz="750" dirty="0"/>
          </a:p>
        </p:txBody>
      </p:sp>
      <p:sp>
        <p:nvSpPr>
          <p:cNvPr id="13" name="Rectangle 12"/>
          <p:cNvSpPr/>
          <p:nvPr/>
        </p:nvSpPr>
        <p:spPr>
          <a:xfrm>
            <a:off x="7593124" y="3530954"/>
            <a:ext cx="1340264" cy="669414"/>
          </a:xfrm>
          <a:prstGeom prst="rect">
            <a:avLst/>
          </a:prstGeom>
        </p:spPr>
        <p:txBody>
          <a:bodyPr wrap="square">
            <a:spAutoFit/>
          </a:bodyPr>
          <a:lstStyle/>
          <a:p>
            <a:pPr algn="ctr"/>
            <a:r>
              <a:rPr lang="en-GB" sz="750" dirty="0">
                <a:solidFill>
                  <a:srgbClr val="333333"/>
                </a:solidFill>
                <a:latin typeface="Calibri" panose="020F0502020204030204" pitchFamily="34" charset="0"/>
                <a:ea typeface="Calibri" panose="020F0502020204030204" pitchFamily="34" charset="0"/>
                <a:cs typeface="Calibri" panose="020F0502020204030204" pitchFamily="34" charset="0"/>
              </a:rPr>
              <a:t>Conveys view that the dining room appears good enough, but this is only superficial. It reflects the workhouse’s attitude towards its workers. </a:t>
            </a:r>
            <a:endParaRPr lang="en-GB" sz="750" dirty="0"/>
          </a:p>
        </p:txBody>
      </p:sp>
    </p:spTree>
    <p:extLst>
      <p:ext uri="{BB962C8B-B14F-4D97-AF65-F5344CB8AC3E}">
        <p14:creationId xmlns:p14="http://schemas.microsoft.com/office/powerpoint/2010/main" val="1372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943"/>
          <a:stretch/>
        </p:blipFill>
        <p:spPr>
          <a:xfrm>
            <a:off x="-28575" y="369332"/>
            <a:ext cx="4781530" cy="6488668"/>
          </a:xfrm>
          <a:prstGeom prst="rect">
            <a:avLst/>
          </a:prstGeom>
        </p:spPr>
      </p:pic>
      <p:pic>
        <p:nvPicPr>
          <p:cNvPr id="6" name="Picture 5"/>
          <p:cNvPicPr>
            <a:picLocks noChangeAspect="1"/>
          </p:cNvPicPr>
          <p:nvPr/>
        </p:nvPicPr>
        <p:blipFill rotWithShape="1">
          <a:blip r:embed="rId3"/>
          <a:srcRect r="54598"/>
          <a:stretch/>
        </p:blipFill>
        <p:spPr>
          <a:xfrm>
            <a:off x="4697919" y="369332"/>
            <a:ext cx="4427031" cy="6488668"/>
          </a:xfrm>
          <a:prstGeom prst="rect">
            <a:avLst/>
          </a:prstGeom>
        </p:spPr>
      </p:pic>
      <p:sp>
        <p:nvSpPr>
          <p:cNvPr id="7" name="TextBox 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2" name="Rectangle 1"/>
          <p:cNvSpPr/>
          <p:nvPr/>
        </p:nvSpPr>
        <p:spPr>
          <a:xfrm>
            <a:off x="685800" y="1896889"/>
            <a:ext cx="7900988" cy="1754326"/>
          </a:xfrm>
          <a:prstGeom prst="rect">
            <a:avLst/>
          </a:prstGeom>
          <a:solidFill>
            <a:schemeClr val="bg1"/>
          </a:solidFill>
        </p:spPr>
        <p:txBody>
          <a:bodyPr wrap="square">
            <a:spAutoFit/>
          </a:bodyPr>
          <a:lstStyle/>
          <a:p>
            <a:pPr algn="ctr"/>
            <a:r>
              <a:rPr lang="en-GB" dirty="0"/>
              <a:t>The canapé we are </a:t>
            </a:r>
            <a:r>
              <a:rPr lang="en-GB" u="sng" dirty="0"/>
              <a:t>instructed</a:t>
            </a:r>
            <a:r>
              <a:rPr lang="en-GB" dirty="0"/>
              <a:t> to eat first is a transparent ball on a spoon. It looks </a:t>
            </a:r>
            <a:r>
              <a:rPr lang="en-GB" u="sng" dirty="0"/>
              <a:t>like a Barbie-sized silicone breast implant</a:t>
            </a:r>
            <a:r>
              <a:rPr lang="en-GB" dirty="0"/>
              <a:t>, and is a “</a:t>
            </a:r>
            <a:r>
              <a:rPr lang="en-GB" u="sng" dirty="0" err="1"/>
              <a:t>spherification</a:t>
            </a:r>
            <a:r>
              <a:rPr lang="en-GB" dirty="0"/>
              <a:t>”, a gel globe using a technique perfected by </a:t>
            </a:r>
            <a:r>
              <a:rPr lang="en-GB" dirty="0" err="1"/>
              <a:t>Ferran</a:t>
            </a:r>
            <a:r>
              <a:rPr lang="en-GB" dirty="0"/>
              <a:t> </a:t>
            </a:r>
            <a:r>
              <a:rPr lang="en-GB" dirty="0" err="1"/>
              <a:t>Adriàat</a:t>
            </a:r>
            <a:r>
              <a:rPr lang="en-GB" dirty="0"/>
              <a:t> El </a:t>
            </a:r>
            <a:r>
              <a:rPr lang="en-GB" dirty="0" err="1"/>
              <a:t>Bulli</a:t>
            </a:r>
            <a:r>
              <a:rPr lang="en-GB" dirty="0"/>
              <a:t> about 20 years ago. This one pops in our mouth to release </a:t>
            </a:r>
            <a:r>
              <a:rPr lang="en-GB" u="sng" dirty="0"/>
              <a:t>stale</a:t>
            </a:r>
            <a:r>
              <a:rPr lang="en-GB" dirty="0"/>
              <a:t> air with a tinge of ginger. My companion </a:t>
            </a:r>
            <a:r>
              <a:rPr lang="en-GB" u="sng" dirty="0"/>
              <a:t>winces</a:t>
            </a:r>
            <a:r>
              <a:rPr lang="en-GB" dirty="0"/>
              <a:t>. “It’s </a:t>
            </a:r>
            <a:r>
              <a:rPr lang="en-GB" u="sng" dirty="0"/>
              <a:t>like eating a condom </a:t>
            </a:r>
            <a:r>
              <a:rPr lang="en-GB" dirty="0"/>
              <a:t>that’s been left lying about in a </a:t>
            </a:r>
            <a:r>
              <a:rPr lang="en-GB" u="sng" dirty="0"/>
              <a:t>dusty greengrocer’s</a:t>
            </a:r>
            <a:r>
              <a:rPr lang="en-GB" dirty="0"/>
              <a:t>,” she says. </a:t>
            </a:r>
          </a:p>
        </p:txBody>
      </p:sp>
      <p:sp>
        <p:nvSpPr>
          <p:cNvPr id="3" name="TextBox 2"/>
          <p:cNvSpPr txBox="1"/>
          <p:nvPr/>
        </p:nvSpPr>
        <p:spPr>
          <a:xfrm>
            <a:off x="285750" y="1114426"/>
            <a:ext cx="6343650" cy="646331"/>
          </a:xfrm>
          <a:prstGeom prst="rect">
            <a:avLst/>
          </a:prstGeom>
          <a:solidFill>
            <a:schemeClr val="bg1"/>
          </a:solidFill>
        </p:spPr>
        <p:txBody>
          <a:bodyPr wrap="square" rtlCol="0">
            <a:spAutoFit/>
          </a:bodyPr>
          <a:lstStyle/>
          <a:p>
            <a:r>
              <a:rPr lang="en-GB" dirty="0">
                <a:solidFill>
                  <a:srgbClr val="FF0000"/>
                </a:solidFill>
              </a:rPr>
              <a:t>What is the attitude towards the eating experience?</a:t>
            </a:r>
          </a:p>
          <a:p>
            <a:r>
              <a:rPr lang="en-GB" dirty="0">
                <a:solidFill>
                  <a:srgbClr val="FF0000"/>
                </a:solidFill>
              </a:rPr>
              <a:t>What techniques has he used to convey his viewpoint?</a:t>
            </a:r>
          </a:p>
        </p:txBody>
      </p:sp>
      <p:sp>
        <p:nvSpPr>
          <p:cNvPr id="4" name="Rectangle 3"/>
          <p:cNvSpPr/>
          <p:nvPr/>
        </p:nvSpPr>
        <p:spPr>
          <a:xfrm>
            <a:off x="685800" y="3714103"/>
            <a:ext cx="7900988" cy="923330"/>
          </a:xfrm>
          <a:prstGeom prst="rect">
            <a:avLst/>
          </a:prstGeom>
          <a:solidFill>
            <a:schemeClr val="bg1"/>
          </a:solidFill>
        </p:spPr>
        <p:txBody>
          <a:bodyPr wrap="square">
            <a:spAutoFit/>
          </a:bodyPr>
          <a:lstStyle/>
          <a:p>
            <a:pPr algn="ctr"/>
            <a:r>
              <a:rPr lang="en-GB" dirty="0"/>
              <a:t>The supper set before them consisted of milk-porridge, of a very </a:t>
            </a:r>
            <a:r>
              <a:rPr lang="en-GB" u="sng" dirty="0"/>
              <a:t>blue</a:t>
            </a:r>
            <a:r>
              <a:rPr lang="en-GB" dirty="0"/>
              <a:t> </a:t>
            </a:r>
            <a:r>
              <a:rPr lang="en-GB" u="sng" dirty="0"/>
              <a:t>complexion</a:t>
            </a:r>
            <a:r>
              <a:rPr lang="en-GB" dirty="0"/>
              <a:t>! The bread was partly made of rye, very black, and so soft, </a:t>
            </a:r>
            <a:r>
              <a:rPr lang="en-GB" u="sng" dirty="0"/>
              <a:t>they could scarcely swallow it, as it stuck like bird-lime to their teeth</a:t>
            </a:r>
            <a:r>
              <a:rPr lang="en-GB" dirty="0"/>
              <a:t>. </a:t>
            </a:r>
            <a:endParaRPr lang="en-GB" dirty="0">
              <a:solidFill>
                <a:srgbClr val="33333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7386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943"/>
          <a:stretch/>
        </p:blipFill>
        <p:spPr>
          <a:xfrm>
            <a:off x="-28575" y="369332"/>
            <a:ext cx="4781530" cy="6488668"/>
          </a:xfrm>
          <a:prstGeom prst="rect">
            <a:avLst/>
          </a:prstGeom>
        </p:spPr>
      </p:pic>
      <p:pic>
        <p:nvPicPr>
          <p:cNvPr id="9" name="Picture 8"/>
          <p:cNvPicPr>
            <a:picLocks noChangeAspect="1"/>
          </p:cNvPicPr>
          <p:nvPr/>
        </p:nvPicPr>
        <p:blipFill rotWithShape="1">
          <a:blip r:embed="rId3"/>
          <a:srcRect r="54598"/>
          <a:stretch/>
        </p:blipFill>
        <p:spPr>
          <a:xfrm>
            <a:off x="4697919" y="369332"/>
            <a:ext cx="4427031" cy="6488668"/>
          </a:xfrm>
          <a:prstGeom prst="rect">
            <a:avLst/>
          </a:prstGeom>
        </p:spPr>
      </p:pic>
      <p:sp>
        <p:nvSpPr>
          <p:cNvPr id="11" name="TextBox 10"/>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2" name="Picture 1"/>
          <p:cNvPicPr>
            <a:picLocks noChangeAspect="1"/>
          </p:cNvPicPr>
          <p:nvPr/>
        </p:nvPicPr>
        <p:blipFill rotWithShape="1">
          <a:blip r:embed="rId4"/>
          <a:srcRect l="15462" t="28297" r="14500" b="24501"/>
          <a:stretch/>
        </p:blipFill>
        <p:spPr>
          <a:xfrm>
            <a:off x="0" y="1193031"/>
            <a:ext cx="9193669" cy="3483598"/>
          </a:xfrm>
          <a:prstGeom prst="rect">
            <a:avLst/>
          </a:prstGeom>
        </p:spPr>
      </p:pic>
      <p:sp>
        <p:nvSpPr>
          <p:cNvPr id="3" name="TextBox 2"/>
          <p:cNvSpPr txBox="1"/>
          <p:nvPr/>
        </p:nvSpPr>
        <p:spPr>
          <a:xfrm>
            <a:off x="179614" y="2190535"/>
            <a:ext cx="1181687" cy="715581"/>
          </a:xfrm>
          <a:prstGeom prst="rect">
            <a:avLst/>
          </a:prstGeom>
          <a:noFill/>
        </p:spPr>
        <p:txBody>
          <a:bodyPr wrap="square" rtlCol="0">
            <a:spAutoFit/>
          </a:bodyPr>
          <a:lstStyle/>
          <a:p>
            <a:pPr algn="ctr"/>
            <a:r>
              <a:rPr lang="en-GB" sz="1350" dirty="0"/>
              <a:t>Both show their views of the food</a:t>
            </a:r>
          </a:p>
        </p:txBody>
      </p:sp>
      <p:sp>
        <p:nvSpPr>
          <p:cNvPr id="4" name="Rectangle 3"/>
          <p:cNvSpPr/>
          <p:nvPr/>
        </p:nvSpPr>
        <p:spPr>
          <a:xfrm>
            <a:off x="1936837" y="1844285"/>
            <a:ext cx="1341976" cy="300082"/>
          </a:xfrm>
          <a:prstGeom prst="rect">
            <a:avLst/>
          </a:prstGeom>
        </p:spPr>
        <p:txBody>
          <a:bodyPr wrap="square">
            <a:spAutoFit/>
          </a:bodyPr>
          <a:lstStyle/>
          <a:p>
            <a:pPr algn="ctr"/>
            <a:r>
              <a:rPr lang="en-GB" sz="1350" dirty="0"/>
              <a:t>The food is…</a:t>
            </a:r>
          </a:p>
        </p:txBody>
      </p:sp>
      <p:sp>
        <p:nvSpPr>
          <p:cNvPr id="5" name="Rectangle 4"/>
          <p:cNvSpPr/>
          <p:nvPr/>
        </p:nvSpPr>
        <p:spPr>
          <a:xfrm>
            <a:off x="1960416" y="3398225"/>
            <a:ext cx="1341976" cy="300082"/>
          </a:xfrm>
          <a:prstGeom prst="rect">
            <a:avLst/>
          </a:prstGeom>
        </p:spPr>
        <p:txBody>
          <a:bodyPr wrap="square">
            <a:spAutoFit/>
          </a:bodyPr>
          <a:lstStyle/>
          <a:p>
            <a:pPr algn="ctr"/>
            <a:r>
              <a:rPr lang="en-GB" sz="1350" dirty="0"/>
              <a:t>The food is…</a:t>
            </a:r>
          </a:p>
        </p:txBody>
      </p:sp>
      <p:sp>
        <p:nvSpPr>
          <p:cNvPr id="6" name="Rectangle 5"/>
          <p:cNvSpPr/>
          <p:nvPr/>
        </p:nvSpPr>
        <p:spPr>
          <a:xfrm>
            <a:off x="3856626" y="2240836"/>
            <a:ext cx="980182" cy="456087"/>
          </a:xfrm>
          <a:prstGeom prst="rect">
            <a:avLst/>
          </a:prstGeom>
        </p:spPr>
        <p:txBody>
          <a:bodyPr wrap="square">
            <a:spAutoFit/>
          </a:bodyPr>
          <a:lstStyle/>
          <a:p>
            <a:pPr algn="ctr"/>
            <a:r>
              <a:rPr lang="en-GB" sz="788" dirty="0"/>
              <a:t>like a Barbie-sized silicone breast implant</a:t>
            </a:r>
          </a:p>
        </p:txBody>
      </p:sp>
      <p:sp>
        <p:nvSpPr>
          <p:cNvPr id="10" name="Rectangle 9"/>
          <p:cNvSpPr/>
          <p:nvPr/>
        </p:nvSpPr>
        <p:spPr>
          <a:xfrm>
            <a:off x="3858904" y="3853213"/>
            <a:ext cx="977904" cy="334835"/>
          </a:xfrm>
          <a:prstGeom prst="rect">
            <a:avLst/>
          </a:prstGeom>
        </p:spPr>
        <p:txBody>
          <a:bodyPr wrap="square">
            <a:spAutoFit/>
          </a:bodyPr>
          <a:lstStyle/>
          <a:p>
            <a:pPr algn="ctr"/>
            <a:r>
              <a:rPr lang="en-GB" sz="788" dirty="0"/>
              <a:t>it stuck like bird-lime to their teeth</a:t>
            </a:r>
          </a:p>
        </p:txBody>
      </p:sp>
    </p:spTree>
    <p:extLst>
      <p:ext uri="{BB962C8B-B14F-4D97-AF65-F5344CB8AC3E}">
        <p14:creationId xmlns:p14="http://schemas.microsoft.com/office/powerpoint/2010/main" val="38798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943"/>
          <a:stretch/>
        </p:blipFill>
        <p:spPr>
          <a:xfrm>
            <a:off x="-28575" y="369332"/>
            <a:ext cx="4781530" cy="6488668"/>
          </a:xfrm>
          <a:prstGeom prst="rect">
            <a:avLst/>
          </a:prstGeom>
        </p:spPr>
      </p:pic>
      <p:pic>
        <p:nvPicPr>
          <p:cNvPr id="9" name="Picture 8"/>
          <p:cNvPicPr>
            <a:picLocks noChangeAspect="1"/>
          </p:cNvPicPr>
          <p:nvPr/>
        </p:nvPicPr>
        <p:blipFill rotWithShape="1">
          <a:blip r:embed="rId3"/>
          <a:srcRect r="54598"/>
          <a:stretch/>
        </p:blipFill>
        <p:spPr>
          <a:xfrm>
            <a:off x="4697919" y="369332"/>
            <a:ext cx="4427031" cy="6488668"/>
          </a:xfrm>
          <a:prstGeom prst="rect">
            <a:avLst/>
          </a:prstGeom>
        </p:spPr>
      </p:pic>
      <p:sp>
        <p:nvSpPr>
          <p:cNvPr id="11" name="TextBox 10"/>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2" name="Picture 1"/>
          <p:cNvPicPr>
            <a:picLocks noChangeAspect="1"/>
          </p:cNvPicPr>
          <p:nvPr/>
        </p:nvPicPr>
        <p:blipFill rotWithShape="1">
          <a:blip r:embed="rId4"/>
          <a:srcRect l="15462" t="28297" r="14500" b="24501"/>
          <a:stretch/>
        </p:blipFill>
        <p:spPr>
          <a:xfrm>
            <a:off x="0" y="1193031"/>
            <a:ext cx="9193669" cy="3483598"/>
          </a:xfrm>
          <a:prstGeom prst="rect">
            <a:avLst/>
          </a:prstGeom>
        </p:spPr>
      </p:pic>
      <p:sp>
        <p:nvSpPr>
          <p:cNvPr id="3" name="TextBox 2"/>
          <p:cNvSpPr txBox="1"/>
          <p:nvPr/>
        </p:nvSpPr>
        <p:spPr>
          <a:xfrm>
            <a:off x="179614" y="2190535"/>
            <a:ext cx="1181687" cy="715581"/>
          </a:xfrm>
          <a:prstGeom prst="rect">
            <a:avLst/>
          </a:prstGeom>
          <a:noFill/>
        </p:spPr>
        <p:txBody>
          <a:bodyPr wrap="square" rtlCol="0">
            <a:spAutoFit/>
          </a:bodyPr>
          <a:lstStyle/>
          <a:p>
            <a:pPr algn="ctr"/>
            <a:r>
              <a:rPr lang="en-GB" sz="1350" dirty="0"/>
              <a:t>Both show their views of the food</a:t>
            </a:r>
          </a:p>
        </p:txBody>
      </p:sp>
      <p:sp>
        <p:nvSpPr>
          <p:cNvPr id="4" name="Rectangle 3"/>
          <p:cNvSpPr/>
          <p:nvPr/>
        </p:nvSpPr>
        <p:spPr>
          <a:xfrm>
            <a:off x="1936837" y="1844285"/>
            <a:ext cx="1341976" cy="715581"/>
          </a:xfrm>
          <a:prstGeom prst="rect">
            <a:avLst/>
          </a:prstGeom>
        </p:spPr>
        <p:txBody>
          <a:bodyPr wrap="square">
            <a:spAutoFit/>
          </a:bodyPr>
          <a:lstStyle/>
          <a:p>
            <a:pPr algn="ctr"/>
            <a:r>
              <a:rPr lang="en-GB" sz="1350" dirty="0"/>
              <a:t>The food is</a:t>
            </a:r>
            <a:r>
              <a:rPr lang="en-GB" sz="1350" dirty="0" smtClean="0"/>
              <a:t>… disgusting and disappointing</a:t>
            </a:r>
            <a:endParaRPr lang="en-GB" sz="1350" dirty="0"/>
          </a:p>
        </p:txBody>
      </p:sp>
      <p:sp>
        <p:nvSpPr>
          <p:cNvPr id="5" name="Rectangle 4"/>
          <p:cNvSpPr/>
          <p:nvPr/>
        </p:nvSpPr>
        <p:spPr>
          <a:xfrm>
            <a:off x="1960416" y="3398225"/>
            <a:ext cx="1341976" cy="715581"/>
          </a:xfrm>
          <a:prstGeom prst="rect">
            <a:avLst/>
          </a:prstGeom>
        </p:spPr>
        <p:txBody>
          <a:bodyPr wrap="square">
            <a:spAutoFit/>
          </a:bodyPr>
          <a:lstStyle/>
          <a:p>
            <a:pPr algn="ctr"/>
            <a:r>
              <a:rPr lang="en-GB" sz="1350" dirty="0"/>
              <a:t>The food is</a:t>
            </a:r>
            <a:r>
              <a:rPr lang="en-GB" sz="1350" dirty="0" smtClean="0"/>
              <a:t>… disgusting but expected</a:t>
            </a:r>
            <a:endParaRPr lang="en-GB" sz="1350" dirty="0"/>
          </a:p>
        </p:txBody>
      </p:sp>
      <p:sp>
        <p:nvSpPr>
          <p:cNvPr id="6" name="Rectangle 5"/>
          <p:cNvSpPr/>
          <p:nvPr/>
        </p:nvSpPr>
        <p:spPr>
          <a:xfrm>
            <a:off x="3856626" y="2240836"/>
            <a:ext cx="980182" cy="456087"/>
          </a:xfrm>
          <a:prstGeom prst="rect">
            <a:avLst/>
          </a:prstGeom>
        </p:spPr>
        <p:txBody>
          <a:bodyPr wrap="square">
            <a:spAutoFit/>
          </a:bodyPr>
          <a:lstStyle/>
          <a:p>
            <a:pPr algn="ctr"/>
            <a:r>
              <a:rPr lang="en-GB" sz="788" dirty="0"/>
              <a:t>like a Barbie-sized silicone breast implant</a:t>
            </a:r>
          </a:p>
        </p:txBody>
      </p:sp>
      <p:sp>
        <p:nvSpPr>
          <p:cNvPr id="10" name="Rectangle 9"/>
          <p:cNvSpPr/>
          <p:nvPr/>
        </p:nvSpPr>
        <p:spPr>
          <a:xfrm>
            <a:off x="3858904" y="3853213"/>
            <a:ext cx="977904" cy="334835"/>
          </a:xfrm>
          <a:prstGeom prst="rect">
            <a:avLst/>
          </a:prstGeom>
        </p:spPr>
        <p:txBody>
          <a:bodyPr wrap="square">
            <a:spAutoFit/>
          </a:bodyPr>
          <a:lstStyle/>
          <a:p>
            <a:pPr algn="ctr"/>
            <a:r>
              <a:rPr lang="en-GB" sz="788" dirty="0"/>
              <a:t>it stuck like bird-lime to their teeth</a:t>
            </a:r>
          </a:p>
        </p:txBody>
      </p:sp>
      <p:sp>
        <p:nvSpPr>
          <p:cNvPr id="7" name="TextBox 6"/>
          <p:cNvSpPr txBox="1"/>
          <p:nvPr/>
        </p:nvSpPr>
        <p:spPr>
          <a:xfrm>
            <a:off x="4143425" y="1036019"/>
            <a:ext cx="1600061" cy="646331"/>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12" name="TextBox 11"/>
          <p:cNvSpPr txBox="1"/>
          <p:nvPr/>
        </p:nvSpPr>
        <p:spPr>
          <a:xfrm>
            <a:off x="5863132" y="482021"/>
            <a:ext cx="1600061" cy="1200329"/>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the food? </a:t>
            </a:r>
            <a:endParaRPr lang="en-GB" dirty="0"/>
          </a:p>
        </p:txBody>
      </p:sp>
      <p:sp>
        <p:nvSpPr>
          <p:cNvPr id="13" name="TextBox 12"/>
          <p:cNvSpPr txBox="1"/>
          <p:nvPr/>
        </p:nvSpPr>
        <p:spPr>
          <a:xfrm>
            <a:off x="7524887" y="759020"/>
            <a:ext cx="1600061" cy="923330"/>
          </a:xfrm>
          <a:prstGeom prst="rect">
            <a:avLst/>
          </a:prstGeom>
          <a:solidFill>
            <a:schemeClr val="bg1"/>
          </a:solidFill>
          <a:ln>
            <a:solidFill>
              <a:schemeClr val="tx1"/>
            </a:solidFill>
          </a:ln>
        </p:spPr>
        <p:txBody>
          <a:bodyPr wrap="square" rtlCol="0">
            <a:spAutoFit/>
          </a:bodyPr>
          <a:lstStyle/>
          <a:p>
            <a:r>
              <a:rPr lang="en-GB" dirty="0" smtClean="0"/>
              <a:t>What does he think about the food?</a:t>
            </a:r>
            <a:endParaRPr lang="en-GB" dirty="0"/>
          </a:p>
        </p:txBody>
      </p:sp>
      <p:sp>
        <p:nvSpPr>
          <p:cNvPr id="14" name="Rectangle 13"/>
          <p:cNvSpPr/>
          <p:nvPr/>
        </p:nvSpPr>
        <p:spPr>
          <a:xfrm>
            <a:off x="388606" y="4952165"/>
            <a:ext cx="6158032" cy="523220"/>
          </a:xfrm>
          <a:prstGeom prst="rect">
            <a:avLst/>
          </a:prstGeom>
          <a:solidFill>
            <a:schemeClr val="bg1"/>
          </a:solidFill>
        </p:spPr>
        <p:txBody>
          <a:bodyPr wrap="none">
            <a:spAutoFit/>
          </a:bodyPr>
          <a:lstStyle/>
          <a:p>
            <a:r>
              <a:rPr lang="en-GB" sz="2800" u="sng" dirty="0"/>
              <a:t>like a Barbie-sized silicone breast implant</a:t>
            </a:r>
            <a:endParaRPr lang="en-GB" sz="2800" dirty="0"/>
          </a:p>
        </p:txBody>
      </p:sp>
      <p:sp>
        <p:nvSpPr>
          <p:cNvPr id="15" name="Rectangle 14"/>
          <p:cNvSpPr/>
          <p:nvPr/>
        </p:nvSpPr>
        <p:spPr>
          <a:xfrm>
            <a:off x="422544" y="5905082"/>
            <a:ext cx="5231560" cy="523220"/>
          </a:xfrm>
          <a:prstGeom prst="rect">
            <a:avLst/>
          </a:prstGeom>
          <a:solidFill>
            <a:schemeClr val="bg1"/>
          </a:solidFill>
        </p:spPr>
        <p:txBody>
          <a:bodyPr wrap="none">
            <a:spAutoFit/>
          </a:bodyPr>
          <a:lstStyle/>
          <a:p>
            <a:r>
              <a:rPr lang="en-GB" sz="2800" u="sng" dirty="0"/>
              <a:t>it stuck like bird-lime to their teeth</a:t>
            </a:r>
            <a:endParaRPr lang="en-GB" sz="2800" dirty="0"/>
          </a:p>
        </p:txBody>
      </p:sp>
    </p:spTree>
    <p:extLst>
      <p:ext uri="{BB962C8B-B14F-4D97-AF65-F5344CB8AC3E}">
        <p14:creationId xmlns:p14="http://schemas.microsoft.com/office/powerpoint/2010/main" val="31734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43"/>
          <a:stretch/>
        </p:blipFill>
        <p:spPr>
          <a:xfrm>
            <a:off x="-28575" y="369332"/>
            <a:ext cx="4781530" cy="6488668"/>
          </a:xfrm>
          <a:prstGeom prst="rect">
            <a:avLst/>
          </a:prstGeom>
        </p:spPr>
      </p:pic>
      <p:pic>
        <p:nvPicPr>
          <p:cNvPr id="3" name="Picture 2"/>
          <p:cNvPicPr>
            <a:picLocks noChangeAspect="1"/>
          </p:cNvPicPr>
          <p:nvPr/>
        </p:nvPicPr>
        <p:blipFill rotWithShape="1">
          <a:blip r:embed="rId3"/>
          <a:srcRect r="54598"/>
          <a:stretch/>
        </p:blipFill>
        <p:spPr>
          <a:xfrm>
            <a:off x="4697919" y="369332"/>
            <a:ext cx="4427031" cy="6488668"/>
          </a:xfrm>
          <a:prstGeom prst="rect">
            <a:avLst/>
          </a:prstGeom>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173831" y="612844"/>
            <a:ext cx="8796337" cy="6001643"/>
          </a:xfrm>
          <a:prstGeom prst="rect">
            <a:avLst/>
          </a:prstGeom>
          <a:solidFill>
            <a:schemeClr val="bg1"/>
          </a:solidFill>
        </p:spPr>
        <p:txBody>
          <a:bodyPr wrap="square" rtlCol="0">
            <a:spAutoFit/>
          </a:bodyPr>
          <a:lstStyle/>
          <a:p>
            <a:r>
              <a:rPr lang="en-GB" sz="3200" dirty="0" smtClean="0"/>
              <a:t>Both writers show their views of the food. Rayner thinks that the food is disgusting and disappointing. He writes that the first course is ‘like a Barbie-sized silicone breast implant’. This literally means…</a:t>
            </a:r>
          </a:p>
          <a:p>
            <a:r>
              <a:rPr lang="en-GB" sz="3200" dirty="0" smtClean="0"/>
              <a:t>The simile suggests…</a:t>
            </a:r>
          </a:p>
          <a:p>
            <a:r>
              <a:rPr lang="en-GB" sz="3200" dirty="0" smtClean="0"/>
              <a:t>This tells us that Rayner thinks…</a:t>
            </a:r>
          </a:p>
          <a:p>
            <a:r>
              <a:rPr lang="en-GB" sz="3200" dirty="0" smtClean="0"/>
              <a:t>On the other hand, Brown thinks that the food in the workhouse is disgusting but expected. He writes that the food ‘stuck like bird-lime to their teeth’. </a:t>
            </a:r>
          </a:p>
          <a:p>
            <a:r>
              <a:rPr lang="en-GB" sz="3200" dirty="0" smtClean="0"/>
              <a:t>This literally means…</a:t>
            </a:r>
          </a:p>
          <a:p>
            <a:r>
              <a:rPr lang="en-GB" sz="3200" dirty="0" smtClean="0"/>
              <a:t>The simile suggests…</a:t>
            </a:r>
          </a:p>
          <a:p>
            <a:r>
              <a:rPr lang="en-GB" sz="3200" dirty="0" smtClean="0"/>
              <a:t>This tells us that Brown thinks…</a:t>
            </a:r>
          </a:p>
        </p:txBody>
      </p:sp>
    </p:spTree>
    <p:extLst>
      <p:ext uri="{BB962C8B-B14F-4D97-AF65-F5344CB8AC3E}">
        <p14:creationId xmlns:p14="http://schemas.microsoft.com/office/powerpoint/2010/main" val="2255283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43"/>
          <a:stretch/>
        </p:blipFill>
        <p:spPr>
          <a:xfrm>
            <a:off x="-28575" y="369332"/>
            <a:ext cx="4781530" cy="6488668"/>
          </a:xfrm>
          <a:prstGeom prst="rect">
            <a:avLst/>
          </a:prstGeom>
        </p:spPr>
      </p:pic>
      <p:pic>
        <p:nvPicPr>
          <p:cNvPr id="3" name="Picture 2"/>
          <p:cNvPicPr>
            <a:picLocks noChangeAspect="1"/>
          </p:cNvPicPr>
          <p:nvPr/>
        </p:nvPicPr>
        <p:blipFill rotWithShape="1">
          <a:blip r:embed="rId3"/>
          <a:srcRect r="54598"/>
          <a:stretch/>
        </p:blipFill>
        <p:spPr>
          <a:xfrm>
            <a:off x="4697919" y="369332"/>
            <a:ext cx="4427031" cy="6488668"/>
          </a:xfrm>
          <a:prstGeom prst="rect">
            <a:avLst/>
          </a:prstGeom>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Rectangle 4"/>
          <p:cNvSpPr/>
          <p:nvPr/>
        </p:nvSpPr>
        <p:spPr>
          <a:xfrm>
            <a:off x="364663" y="479753"/>
            <a:ext cx="8543706" cy="2585323"/>
          </a:xfrm>
          <a:prstGeom prst="rect">
            <a:avLst/>
          </a:prstGeom>
          <a:solidFill>
            <a:schemeClr val="bg1"/>
          </a:solidFill>
        </p:spPr>
        <p:txBody>
          <a:bodyPr wrap="square">
            <a:spAutoFit/>
          </a:bodyPr>
          <a:lstStyle/>
          <a:p>
            <a:r>
              <a:rPr lang="en-GB" dirty="0" smtClean="0">
                <a:cs typeface="Arial" panose="020B0604020202020204" pitchFamily="34" charset="0"/>
              </a:rPr>
              <a:t>Q4</a:t>
            </a:r>
            <a:r>
              <a:rPr lang="en-GB" b="1" dirty="0" smtClean="0">
                <a:cs typeface="Arial" panose="020B0604020202020204" pitchFamily="34" charset="0"/>
              </a:rPr>
              <a:t>: </a:t>
            </a:r>
            <a:r>
              <a:rPr lang="en-US" dirty="0" smtClean="0"/>
              <a:t>For this question, you need to refer to the whole of Source A, together with Source</a:t>
            </a:r>
            <a:r>
              <a:rPr lang="en-GB" dirty="0"/>
              <a:t> </a:t>
            </a:r>
            <a:r>
              <a:rPr lang="en-US" dirty="0" smtClean="0"/>
              <a:t>B.</a:t>
            </a:r>
          </a:p>
          <a:p>
            <a:endParaRPr lang="en-GB" dirty="0" smtClean="0"/>
          </a:p>
          <a:p>
            <a:r>
              <a:rPr lang="en-US" b="1" dirty="0" smtClean="0"/>
              <a:t>Compare how the two writers convey their </a:t>
            </a:r>
            <a:r>
              <a:rPr lang="en-GB" b="1" u="sng" dirty="0" smtClean="0">
                <a:solidFill>
                  <a:srgbClr val="7030A0"/>
                </a:solidFill>
              </a:rPr>
              <a:t>different attitudes towards their eating experiences.</a:t>
            </a:r>
            <a:endParaRPr lang="en-US" b="1" u="sng" dirty="0" smtClean="0">
              <a:solidFill>
                <a:srgbClr val="7030A0"/>
              </a:solidFill>
            </a:endParaRPr>
          </a:p>
          <a:p>
            <a:endParaRPr lang="en-GB" b="1" u="sng" dirty="0" smtClean="0">
              <a:solidFill>
                <a:srgbClr val="7030A0"/>
              </a:solidFill>
            </a:endParaRPr>
          </a:p>
          <a:p>
            <a:r>
              <a:rPr lang="en-US" dirty="0" smtClean="0"/>
              <a:t>In your answer, you could:</a:t>
            </a:r>
            <a:endParaRPr lang="en-GB" dirty="0" smtClean="0"/>
          </a:p>
          <a:p>
            <a:pPr marL="571500" lvl="0" indent="-571500">
              <a:buFont typeface="Arial" panose="020B0604020202020204" pitchFamily="34" charset="0"/>
              <a:buChar char="•"/>
            </a:pPr>
            <a:r>
              <a:rPr lang="en-US" dirty="0" smtClean="0"/>
              <a:t>compare their different perspectives</a:t>
            </a:r>
            <a:endParaRPr lang="en-GB" dirty="0" smtClean="0"/>
          </a:p>
          <a:p>
            <a:pPr marL="571500" lvl="0" indent="-571500">
              <a:buFont typeface="Arial" panose="020B0604020202020204" pitchFamily="34" charset="0"/>
              <a:buChar char="•"/>
            </a:pPr>
            <a:r>
              <a:rPr lang="en-US" dirty="0" smtClean="0"/>
              <a:t>compare the methods they use to convey their perspectives</a:t>
            </a:r>
            <a:endParaRPr lang="en-GB" dirty="0" smtClean="0"/>
          </a:p>
          <a:p>
            <a:pPr marL="571500" lvl="0" indent="-571500">
              <a:buFont typeface="Arial" panose="020B0604020202020204" pitchFamily="34" charset="0"/>
              <a:buChar char="•"/>
            </a:pPr>
            <a:r>
              <a:rPr lang="en-US" dirty="0" smtClean="0"/>
              <a:t>support your ideas with references to both texts</a:t>
            </a:r>
            <a:endParaRPr lang="en-GB" dirty="0"/>
          </a:p>
        </p:txBody>
      </p:sp>
      <p:pic>
        <p:nvPicPr>
          <p:cNvPr id="6" name="Picture 5"/>
          <p:cNvPicPr>
            <a:picLocks noChangeAspect="1"/>
          </p:cNvPicPr>
          <p:nvPr/>
        </p:nvPicPr>
        <p:blipFill rotWithShape="1">
          <a:blip r:embed="rId4"/>
          <a:srcRect l="15462" t="28297" r="14500" b="24501"/>
          <a:stretch/>
        </p:blipFill>
        <p:spPr>
          <a:xfrm>
            <a:off x="887475" y="3485555"/>
            <a:ext cx="7498081" cy="2841118"/>
          </a:xfrm>
          <a:prstGeom prst="rect">
            <a:avLst/>
          </a:prstGeom>
        </p:spPr>
      </p:pic>
    </p:spTree>
    <p:extLst>
      <p:ext uri="{BB962C8B-B14F-4D97-AF65-F5344CB8AC3E}">
        <p14:creationId xmlns:p14="http://schemas.microsoft.com/office/powerpoint/2010/main" val="3060600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graphicFrame>
        <p:nvGraphicFramePr>
          <p:cNvPr id="4" name="Table 3"/>
          <p:cNvGraphicFramePr>
            <a:graphicFrameLocks noGrp="1"/>
          </p:cNvGraphicFramePr>
          <p:nvPr>
            <p:extLst/>
          </p:nvPr>
        </p:nvGraphicFramePr>
        <p:xfrm>
          <a:off x="276111" y="639249"/>
          <a:ext cx="8743578" cy="5901288"/>
        </p:xfrm>
        <a:graphic>
          <a:graphicData uri="http://schemas.openxmlformats.org/drawingml/2006/table">
            <a:tbl>
              <a:tblPr firstRow="1" bandRow="1">
                <a:tableStyleId>{5C22544A-7EE6-4342-B048-85BDC9FD1C3A}</a:tableStyleId>
              </a:tblPr>
              <a:tblGrid>
                <a:gridCol w="1584396">
                  <a:extLst>
                    <a:ext uri="{9D8B030D-6E8A-4147-A177-3AD203B41FA5}">
                      <a16:colId xmlns:a16="http://schemas.microsoft.com/office/drawing/2014/main" val="20000"/>
                    </a:ext>
                  </a:extLst>
                </a:gridCol>
                <a:gridCol w="7159182">
                  <a:extLst>
                    <a:ext uri="{9D8B030D-6E8A-4147-A177-3AD203B41FA5}">
                      <a16:colId xmlns:a16="http://schemas.microsoft.com/office/drawing/2014/main" val="20001"/>
                    </a:ext>
                  </a:extLst>
                </a:gridCol>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13-16</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b="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detailed understanding </a:t>
                      </a:r>
                      <a:r>
                        <a:rPr lang="en-GB" sz="1800" b="0" kern="1200" baseline="0" dirty="0" smtClean="0">
                          <a:solidFill>
                            <a:schemeClr val="dk1"/>
                          </a:solidFill>
                          <a:latin typeface="+mn-lt"/>
                          <a:ea typeface="+mn-ea"/>
                          <a:cs typeface="+mn-cs"/>
                        </a:rPr>
                        <a:t>of the differences between the ideas and perspectives </a:t>
                      </a:r>
                    </a:p>
                    <a:p>
                      <a:r>
                        <a:rPr lang="en-GB" sz="1800" b="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perceptive way </a:t>
                      </a:r>
                    </a:p>
                    <a:p>
                      <a:r>
                        <a:rPr lang="en-GB" sz="1800" b="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Analyses </a:t>
                      </a:r>
                      <a:r>
                        <a:rPr lang="en-GB" sz="1800" b="0" kern="1200" baseline="0" dirty="0" smtClean="0">
                          <a:solidFill>
                            <a:schemeClr val="dk1"/>
                          </a:solidFill>
                          <a:latin typeface="+mn-lt"/>
                          <a:ea typeface="+mn-ea"/>
                          <a:cs typeface="+mn-cs"/>
                        </a:rPr>
                        <a:t>how methods are used to convey ideas and perspectives </a:t>
                      </a:r>
                    </a:p>
                    <a:p>
                      <a:r>
                        <a:rPr lang="en-GB" sz="1800" b="0" kern="1200" baseline="0" dirty="0" smtClean="0">
                          <a:solidFill>
                            <a:schemeClr val="dk1"/>
                          </a:solidFill>
                          <a:latin typeface="+mn-lt"/>
                          <a:ea typeface="+mn-ea"/>
                          <a:cs typeface="+mn-cs"/>
                        </a:rPr>
                        <a:t>• Select a </a:t>
                      </a:r>
                      <a:r>
                        <a:rPr lang="en-GB" sz="1800" b="1" kern="1200" baseline="0" dirty="0" smtClean="0">
                          <a:solidFill>
                            <a:schemeClr val="dk1"/>
                          </a:solidFill>
                          <a:latin typeface="+mn-lt"/>
                          <a:ea typeface="+mn-ea"/>
                          <a:cs typeface="+mn-cs"/>
                        </a:rPr>
                        <a:t>range</a:t>
                      </a:r>
                      <a:r>
                        <a:rPr lang="en-GB" sz="1800" b="0" kern="1200" baseline="0" dirty="0" smtClean="0">
                          <a:solidFill>
                            <a:schemeClr val="dk1"/>
                          </a:solidFill>
                          <a:latin typeface="+mn-lt"/>
                          <a:ea typeface="+mn-ea"/>
                          <a:cs typeface="+mn-cs"/>
                        </a:rPr>
                        <a:t> of </a:t>
                      </a:r>
                      <a:r>
                        <a:rPr lang="en-GB" sz="1800" b="1" kern="1200" baseline="0" dirty="0" smtClean="0">
                          <a:solidFill>
                            <a:schemeClr val="dk1"/>
                          </a:solidFill>
                          <a:latin typeface="+mn-lt"/>
                          <a:ea typeface="+mn-ea"/>
                          <a:cs typeface="+mn-cs"/>
                        </a:rPr>
                        <a:t>judicious</a:t>
                      </a:r>
                      <a:r>
                        <a:rPr lang="en-GB" sz="1800" b="0" kern="1200" baseline="0" dirty="0" smtClean="0">
                          <a:solidFill>
                            <a:schemeClr val="dk1"/>
                          </a:solidFill>
                          <a:latin typeface="+mn-lt"/>
                          <a:ea typeface="+mn-ea"/>
                          <a:cs typeface="+mn-cs"/>
                        </a:rPr>
                        <a:t> quotations from both texts </a:t>
                      </a: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9-12 marks </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clear understanding </a:t>
                      </a:r>
                      <a:r>
                        <a:rPr lang="en-GB" sz="1800" kern="1200" baseline="0" dirty="0" smtClean="0">
                          <a:solidFill>
                            <a:schemeClr val="dk1"/>
                          </a:solidFill>
                          <a:latin typeface="+mn-lt"/>
                          <a:ea typeface="+mn-ea"/>
                          <a:cs typeface="+mn-cs"/>
                        </a:rPr>
                        <a:t>of the differences between ideas and perspectives </a:t>
                      </a:r>
                    </a:p>
                    <a:p>
                      <a:r>
                        <a:rPr lang="en-GB" sz="180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clear and relevant </a:t>
                      </a:r>
                      <a:r>
                        <a:rPr lang="en-GB" sz="1800" kern="1200" baseline="0" dirty="0" smtClean="0">
                          <a:solidFill>
                            <a:schemeClr val="dk1"/>
                          </a:solidFill>
                          <a:latin typeface="+mn-lt"/>
                          <a:ea typeface="+mn-ea"/>
                          <a:cs typeface="+mn-cs"/>
                        </a:rPr>
                        <a:t>way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Explains clearly </a:t>
                      </a:r>
                      <a:r>
                        <a:rPr lang="en-GB" sz="1800" kern="1200" baseline="0" dirty="0" smtClean="0">
                          <a:solidFill>
                            <a:schemeClr val="dk1"/>
                          </a:solidFill>
                          <a:latin typeface="+mn-lt"/>
                          <a:ea typeface="+mn-ea"/>
                          <a:cs typeface="+mn-cs"/>
                        </a:rPr>
                        <a:t>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relevant</a:t>
                      </a:r>
                      <a:r>
                        <a:rPr lang="en-GB" sz="1800" kern="1200" baseline="0" dirty="0" smtClean="0">
                          <a:solidFill>
                            <a:schemeClr val="dk1"/>
                          </a:solidFill>
                          <a:latin typeface="+mn-lt"/>
                          <a:ea typeface="+mn-ea"/>
                          <a:cs typeface="+mn-cs"/>
                        </a:rPr>
                        <a:t> quotations to support from both texts </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5-8 marks </a:t>
                      </a:r>
                      <a:endParaRPr lang="en-GB" b="1" dirty="0">
                        <a:solidFill>
                          <a:schemeClr val="tx1"/>
                        </a:solidFill>
                      </a:endParaRPr>
                    </a:p>
                  </a:txBody>
                  <a:tcPr>
                    <a:solidFill>
                      <a:schemeClr val="bg1">
                        <a:lumMod val="85000"/>
                      </a:schemeClr>
                    </a:solidFill>
                  </a:tcPr>
                </a:tc>
                <a:tc>
                  <a:txBody>
                    <a:bodyPr/>
                    <a:lstStyle/>
                    <a:p>
                      <a:r>
                        <a:rPr lang="en-GB" sz="1800" kern="1200" baseline="0" dirty="0" smtClean="0">
                          <a:solidFill>
                            <a:schemeClr val="dk1"/>
                          </a:solidFill>
                          <a:latin typeface="+mn-lt"/>
                          <a:ea typeface="+mn-ea"/>
                          <a:cs typeface="+mn-cs"/>
                        </a:rPr>
                        <a:t>Identifies some differences between the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Attempts to </a:t>
                      </a:r>
                      <a:r>
                        <a:rPr lang="en-GB" sz="1800" kern="1200" baseline="0" dirty="0" smtClean="0">
                          <a:solidFill>
                            <a:schemeClr val="dk1"/>
                          </a:solidFill>
                          <a:latin typeface="+mn-lt"/>
                          <a:ea typeface="+mn-ea"/>
                          <a:cs typeface="+mn-cs"/>
                        </a:rPr>
                        <a:t>compare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Some </a:t>
                      </a:r>
                      <a:r>
                        <a:rPr lang="en-GB" sz="1800" kern="1200" baseline="0" dirty="0" smtClean="0">
                          <a:solidFill>
                            <a:schemeClr val="dk1"/>
                          </a:solidFill>
                          <a:latin typeface="+mn-lt"/>
                          <a:ea typeface="+mn-ea"/>
                          <a:cs typeface="+mn-cs"/>
                        </a:rPr>
                        <a:t>comment on 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some</a:t>
                      </a:r>
                      <a:r>
                        <a:rPr lang="en-GB" sz="1800" kern="1200" baseline="0" dirty="0" smtClean="0">
                          <a:solidFill>
                            <a:schemeClr val="dk1"/>
                          </a:solidFill>
                          <a:latin typeface="+mn-lt"/>
                          <a:ea typeface="+mn-ea"/>
                          <a:cs typeface="+mn-cs"/>
                        </a:rPr>
                        <a:t> quotations/references, </a:t>
                      </a:r>
                      <a:r>
                        <a:rPr lang="en-GB" sz="1800" b="1" kern="1200" baseline="0" dirty="0" smtClean="0">
                          <a:solidFill>
                            <a:schemeClr val="dk1"/>
                          </a:solidFill>
                          <a:latin typeface="+mn-lt"/>
                          <a:ea typeface="+mn-ea"/>
                          <a:cs typeface="+mn-cs"/>
                        </a:rPr>
                        <a:t>not always supporting</a:t>
                      </a:r>
                      <a:r>
                        <a:rPr lang="en-GB" sz="1800" kern="1200" baseline="0" dirty="0" smtClean="0">
                          <a:solidFill>
                            <a:schemeClr val="dk1"/>
                          </a:solidFill>
                          <a:latin typeface="+mn-lt"/>
                          <a:ea typeface="+mn-ea"/>
                          <a:cs typeface="+mn-cs"/>
                        </a:rPr>
                        <a:t> (from one or both texts) </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1-4 marks </a:t>
                      </a:r>
                      <a:endParaRPr lang="en-GB" b="1" dirty="0">
                        <a:solidFill>
                          <a:schemeClr val="tx1"/>
                        </a:solidFill>
                      </a:endParaRPr>
                    </a:p>
                  </a:txBody>
                  <a:tcPr>
                    <a:solidFill>
                      <a:schemeClr val="bg1">
                        <a:lumMod val="85000"/>
                      </a:schemeClr>
                    </a:solidFill>
                  </a:tcPr>
                </a:tc>
                <a:tc>
                  <a:txBody>
                    <a:bodyPr/>
                    <a:lstStyle/>
                    <a:p>
                      <a:r>
                        <a:rPr lang="en-GB" sz="1800" b="1" kern="1200" baseline="0" dirty="0" smtClean="0">
                          <a:solidFill>
                            <a:schemeClr val="dk1"/>
                          </a:solidFill>
                          <a:latin typeface="+mn-lt"/>
                          <a:ea typeface="+mn-ea"/>
                          <a:cs typeface="+mn-cs"/>
                        </a:rPr>
                        <a:t>Simple</a:t>
                      </a:r>
                      <a:r>
                        <a:rPr lang="en-GB" sz="1800" kern="1200" baseline="0" dirty="0" smtClean="0">
                          <a:solidFill>
                            <a:schemeClr val="dk1"/>
                          </a:solidFill>
                          <a:latin typeface="+mn-lt"/>
                          <a:ea typeface="+mn-ea"/>
                          <a:cs typeface="+mn-cs"/>
                        </a:rPr>
                        <a:t> awareness of different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cross reference </a:t>
                      </a:r>
                      <a:r>
                        <a:rPr lang="en-GB" sz="1800" kern="1200" baseline="0" dirty="0" smtClean="0">
                          <a:solidFill>
                            <a:schemeClr val="dk1"/>
                          </a:solidFill>
                          <a:latin typeface="+mn-lt"/>
                          <a:ea typeface="+mn-ea"/>
                          <a:cs typeface="+mn-cs"/>
                        </a:rPr>
                        <a:t>of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identification </a:t>
                      </a:r>
                      <a:r>
                        <a:rPr lang="en-GB" sz="1800" kern="1200" baseline="0" dirty="0" smtClean="0">
                          <a:solidFill>
                            <a:schemeClr val="dk1"/>
                          </a:solidFill>
                          <a:latin typeface="+mn-lt"/>
                          <a:ea typeface="+mn-ea"/>
                          <a:cs typeface="+mn-cs"/>
                        </a:rPr>
                        <a:t>of how differences are conveyed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references </a:t>
                      </a:r>
                      <a:r>
                        <a:rPr lang="en-GB" sz="1800" kern="1200" baseline="0" dirty="0" smtClean="0">
                          <a:solidFill>
                            <a:schemeClr val="dk1"/>
                          </a:solidFill>
                          <a:latin typeface="+mn-lt"/>
                          <a:ea typeface="+mn-ea"/>
                          <a:cs typeface="+mn-cs"/>
                        </a:rPr>
                        <a:t>or </a:t>
                      </a:r>
                      <a:r>
                        <a:rPr lang="en-GB" sz="1800" b="1" kern="1200" baseline="0" dirty="0" smtClean="0">
                          <a:solidFill>
                            <a:schemeClr val="dk1"/>
                          </a:solidFill>
                          <a:latin typeface="+mn-lt"/>
                          <a:ea typeface="+mn-ea"/>
                          <a:cs typeface="+mn-cs"/>
                        </a:rPr>
                        <a:t>textual details </a:t>
                      </a:r>
                      <a:r>
                        <a:rPr lang="en-GB" sz="1800" kern="1200" baseline="0" dirty="0" smtClean="0">
                          <a:solidFill>
                            <a:schemeClr val="dk1"/>
                          </a:solidFill>
                          <a:latin typeface="+mn-lt"/>
                          <a:ea typeface="+mn-ea"/>
                          <a:cs typeface="+mn-cs"/>
                        </a:rPr>
                        <a:t>from one or both texts </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139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98308"/>
            <a:ext cx="8229600" cy="1143000"/>
          </a:xfrm>
          <a:solidFill>
            <a:schemeClr val="accent6">
              <a:lumMod val="20000"/>
              <a:lumOff val="80000"/>
            </a:schemeClr>
          </a:solidFill>
        </p:spPr>
        <p:txBody>
          <a:bodyPr>
            <a:normAutofit fontScale="90000"/>
          </a:bodyPr>
          <a:lstStyle/>
          <a:p>
            <a:r>
              <a:rPr lang="en-GB" dirty="0" smtClean="0"/>
              <a:t>Paper 2, Question 4 (AO3) 16 marks</a:t>
            </a:r>
            <a:br>
              <a:rPr lang="en-GB" dirty="0" smtClean="0"/>
            </a:br>
            <a:r>
              <a:rPr lang="en-GB" dirty="0" smtClean="0"/>
              <a:t>Looks something like this:</a:t>
            </a:r>
            <a:endParaRPr lang="en-GB" dirty="0"/>
          </a:p>
        </p:txBody>
      </p:sp>
      <p:sp>
        <p:nvSpPr>
          <p:cNvPr id="3" name="Content Placeholder 2"/>
          <p:cNvSpPr>
            <a:spLocks noGrp="1"/>
          </p:cNvSpPr>
          <p:nvPr>
            <p:ph idx="1"/>
          </p:nvPr>
        </p:nvSpPr>
        <p:spPr>
          <a:xfrm>
            <a:off x="435685" y="1908499"/>
            <a:ext cx="6635080" cy="4525963"/>
          </a:xfrm>
        </p:spPr>
        <p:txBody>
          <a:bodyPr>
            <a:normAutofit fontScale="85000" lnSpcReduction="10000"/>
          </a:bodyPr>
          <a:lstStyle/>
          <a:p>
            <a:pPr>
              <a:buNone/>
            </a:pPr>
            <a:r>
              <a:rPr lang="en-GB" dirty="0"/>
              <a:t>For this question, you need to refer to the </a:t>
            </a:r>
            <a:r>
              <a:rPr lang="en-GB" b="1" dirty="0"/>
              <a:t>whole of source A together </a:t>
            </a:r>
            <a:r>
              <a:rPr lang="en-GB" b="1" dirty="0" smtClean="0"/>
              <a:t>with source B.</a:t>
            </a:r>
          </a:p>
          <a:p>
            <a:pPr>
              <a:buNone/>
            </a:pPr>
            <a:endParaRPr lang="en-GB" b="1" dirty="0"/>
          </a:p>
          <a:p>
            <a:pPr>
              <a:buNone/>
            </a:pPr>
            <a:r>
              <a:rPr lang="en-GB" dirty="0"/>
              <a:t>Compare how the two writers convey their different attitudes to parenting </a:t>
            </a:r>
            <a:r>
              <a:rPr lang="en-GB" dirty="0" smtClean="0"/>
              <a:t>and education.</a:t>
            </a:r>
          </a:p>
          <a:p>
            <a:pPr>
              <a:buNone/>
            </a:pPr>
            <a:endParaRPr lang="en-GB" dirty="0"/>
          </a:p>
          <a:p>
            <a:pPr>
              <a:buNone/>
            </a:pPr>
            <a:r>
              <a:rPr lang="en-GB" dirty="0"/>
              <a:t>In your answer, you should:</a:t>
            </a:r>
          </a:p>
          <a:p>
            <a:pPr>
              <a:buNone/>
            </a:pPr>
            <a:r>
              <a:rPr lang="en-GB" dirty="0"/>
              <a:t>• compare their different attitudes</a:t>
            </a:r>
          </a:p>
          <a:p>
            <a:pPr>
              <a:buNone/>
            </a:pPr>
            <a:r>
              <a:rPr lang="en-GB" dirty="0"/>
              <a:t>• compare the methods they use to convey their attitudes</a:t>
            </a:r>
          </a:p>
          <a:p>
            <a:pPr>
              <a:buNone/>
            </a:pPr>
            <a:r>
              <a:rPr lang="en-GB" dirty="0"/>
              <a:t>• support your ideas with quotations from both texts</a:t>
            </a:r>
            <a:r>
              <a:rPr lang="en-GB" dirty="0" smtClean="0"/>
              <a:t>.</a:t>
            </a:r>
            <a:endParaRPr lang="en-GB" dirty="0"/>
          </a:p>
        </p:txBody>
      </p:sp>
      <p:sp>
        <p:nvSpPr>
          <p:cNvPr id="4" name="Oval 3"/>
          <p:cNvSpPr/>
          <p:nvPr/>
        </p:nvSpPr>
        <p:spPr>
          <a:xfrm>
            <a:off x="6642846" y="3377901"/>
            <a:ext cx="2501153" cy="3480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Compare writers’ ideas/ perspectives and how they are conveyed to us.</a:t>
            </a:r>
            <a:endParaRPr lang="en-GB" sz="2400"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Tree>
    <p:extLst>
      <p:ext uri="{BB962C8B-B14F-4D97-AF65-F5344CB8AC3E}">
        <p14:creationId xmlns:p14="http://schemas.microsoft.com/office/powerpoint/2010/main" val="83571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62459377"/>
              </p:ext>
            </p:extLst>
          </p:nvPr>
        </p:nvGraphicFramePr>
        <p:xfrm>
          <a:off x="276111" y="639249"/>
          <a:ext cx="8743578" cy="5901288"/>
        </p:xfrm>
        <a:graphic>
          <a:graphicData uri="http://schemas.openxmlformats.org/drawingml/2006/table">
            <a:tbl>
              <a:tblPr firstRow="1" bandRow="1">
                <a:tableStyleId>{5C22544A-7EE6-4342-B048-85BDC9FD1C3A}</a:tableStyleId>
              </a:tblPr>
              <a:tblGrid>
                <a:gridCol w="1584396">
                  <a:extLst>
                    <a:ext uri="{9D8B030D-6E8A-4147-A177-3AD203B41FA5}">
                      <a16:colId xmlns:a16="http://schemas.microsoft.com/office/drawing/2014/main" val="20000"/>
                    </a:ext>
                  </a:extLst>
                </a:gridCol>
                <a:gridCol w="7159182">
                  <a:extLst>
                    <a:ext uri="{9D8B030D-6E8A-4147-A177-3AD203B41FA5}">
                      <a16:colId xmlns:a16="http://schemas.microsoft.com/office/drawing/2014/main" val="20001"/>
                    </a:ext>
                  </a:extLst>
                </a:gridCol>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13-16</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b="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detailed understanding </a:t>
                      </a:r>
                      <a:r>
                        <a:rPr lang="en-GB" sz="1800" b="0" kern="1200" baseline="0" dirty="0" smtClean="0">
                          <a:solidFill>
                            <a:schemeClr val="dk1"/>
                          </a:solidFill>
                          <a:latin typeface="+mn-lt"/>
                          <a:ea typeface="+mn-ea"/>
                          <a:cs typeface="+mn-cs"/>
                        </a:rPr>
                        <a:t>of the differences between the ideas and perspectives </a:t>
                      </a:r>
                    </a:p>
                    <a:p>
                      <a:r>
                        <a:rPr lang="en-GB" sz="1800" b="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perceptive way </a:t>
                      </a:r>
                    </a:p>
                    <a:p>
                      <a:r>
                        <a:rPr lang="en-GB" sz="1800" b="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Analyses </a:t>
                      </a:r>
                      <a:r>
                        <a:rPr lang="en-GB" sz="1800" b="0" kern="1200" baseline="0" dirty="0" smtClean="0">
                          <a:solidFill>
                            <a:schemeClr val="dk1"/>
                          </a:solidFill>
                          <a:latin typeface="+mn-lt"/>
                          <a:ea typeface="+mn-ea"/>
                          <a:cs typeface="+mn-cs"/>
                        </a:rPr>
                        <a:t>how methods are used to convey ideas and perspectives </a:t>
                      </a:r>
                    </a:p>
                    <a:p>
                      <a:r>
                        <a:rPr lang="en-GB" sz="1800" b="0" kern="1200" baseline="0" dirty="0" smtClean="0">
                          <a:solidFill>
                            <a:schemeClr val="dk1"/>
                          </a:solidFill>
                          <a:latin typeface="+mn-lt"/>
                          <a:ea typeface="+mn-ea"/>
                          <a:cs typeface="+mn-cs"/>
                        </a:rPr>
                        <a:t>• Select a </a:t>
                      </a:r>
                      <a:r>
                        <a:rPr lang="en-GB" sz="1800" b="1" kern="1200" baseline="0" dirty="0" smtClean="0">
                          <a:solidFill>
                            <a:schemeClr val="dk1"/>
                          </a:solidFill>
                          <a:latin typeface="+mn-lt"/>
                          <a:ea typeface="+mn-ea"/>
                          <a:cs typeface="+mn-cs"/>
                        </a:rPr>
                        <a:t>range</a:t>
                      </a:r>
                      <a:r>
                        <a:rPr lang="en-GB" sz="1800" b="0" kern="1200" baseline="0" dirty="0" smtClean="0">
                          <a:solidFill>
                            <a:schemeClr val="dk1"/>
                          </a:solidFill>
                          <a:latin typeface="+mn-lt"/>
                          <a:ea typeface="+mn-ea"/>
                          <a:cs typeface="+mn-cs"/>
                        </a:rPr>
                        <a:t> of </a:t>
                      </a:r>
                      <a:r>
                        <a:rPr lang="en-GB" sz="1800" b="1" kern="1200" baseline="0" dirty="0" smtClean="0">
                          <a:solidFill>
                            <a:schemeClr val="dk1"/>
                          </a:solidFill>
                          <a:latin typeface="+mn-lt"/>
                          <a:ea typeface="+mn-ea"/>
                          <a:cs typeface="+mn-cs"/>
                        </a:rPr>
                        <a:t>judicious</a:t>
                      </a:r>
                      <a:r>
                        <a:rPr lang="en-GB" sz="1800" b="0" kern="1200" baseline="0" dirty="0" smtClean="0">
                          <a:solidFill>
                            <a:schemeClr val="dk1"/>
                          </a:solidFill>
                          <a:latin typeface="+mn-lt"/>
                          <a:ea typeface="+mn-ea"/>
                          <a:cs typeface="+mn-cs"/>
                        </a:rPr>
                        <a:t> quotations from both texts </a:t>
                      </a: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9-12 marks </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clear understanding </a:t>
                      </a:r>
                      <a:r>
                        <a:rPr lang="en-GB" sz="1800" kern="1200" baseline="0" dirty="0" smtClean="0">
                          <a:solidFill>
                            <a:schemeClr val="dk1"/>
                          </a:solidFill>
                          <a:latin typeface="+mn-lt"/>
                          <a:ea typeface="+mn-ea"/>
                          <a:cs typeface="+mn-cs"/>
                        </a:rPr>
                        <a:t>of the differences between ideas and perspectives </a:t>
                      </a:r>
                    </a:p>
                    <a:p>
                      <a:r>
                        <a:rPr lang="en-GB" sz="180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clear and relevant </a:t>
                      </a:r>
                      <a:r>
                        <a:rPr lang="en-GB" sz="1800" kern="1200" baseline="0" dirty="0" smtClean="0">
                          <a:solidFill>
                            <a:schemeClr val="dk1"/>
                          </a:solidFill>
                          <a:latin typeface="+mn-lt"/>
                          <a:ea typeface="+mn-ea"/>
                          <a:cs typeface="+mn-cs"/>
                        </a:rPr>
                        <a:t>way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Explains clearly </a:t>
                      </a:r>
                      <a:r>
                        <a:rPr lang="en-GB" sz="1800" kern="1200" baseline="0" dirty="0" smtClean="0">
                          <a:solidFill>
                            <a:schemeClr val="dk1"/>
                          </a:solidFill>
                          <a:latin typeface="+mn-lt"/>
                          <a:ea typeface="+mn-ea"/>
                          <a:cs typeface="+mn-cs"/>
                        </a:rPr>
                        <a:t>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relevant</a:t>
                      </a:r>
                      <a:r>
                        <a:rPr lang="en-GB" sz="1800" kern="1200" baseline="0" dirty="0" smtClean="0">
                          <a:solidFill>
                            <a:schemeClr val="dk1"/>
                          </a:solidFill>
                          <a:latin typeface="+mn-lt"/>
                          <a:ea typeface="+mn-ea"/>
                          <a:cs typeface="+mn-cs"/>
                        </a:rPr>
                        <a:t> quotations to support from both texts </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5-8 marks </a:t>
                      </a:r>
                      <a:endParaRPr lang="en-GB" b="1" dirty="0">
                        <a:solidFill>
                          <a:schemeClr val="tx1"/>
                        </a:solidFill>
                      </a:endParaRPr>
                    </a:p>
                  </a:txBody>
                  <a:tcPr>
                    <a:solidFill>
                      <a:schemeClr val="bg1">
                        <a:lumMod val="85000"/>
                      </a:schemeClr>
                    </a:solidFill>
                  </a:tcPr>
                </a:tc>
                <a:tc>
                  <a:txBody>
                    <a:bodyPr/>
                    <a:lstStyle/>
                    <a:p>
                      <a:r>
                        <a:rPr lang="en-GB" sz="1800" kern="1200" baseline="0" dirty="0" smtClean="0">
                          <a:solidFill>
                            <a:schemeClr val="dk1"/>
                          </a:solidFill>
                          <a:latin typeface="+mn-lt"/>
                          <a:ea typeface="+mn-ea"/>
                          <a:cs typeface="+mn-cs"/>
                        </a:rPr>
                        <a:t>Identifies some differences between the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Attempts to </a:t>
                      </a:r>
                      <a:r>
                        <a:rPr lang="en-GB" sz="1800" kern="1200" baseline="0" dirty="0" smtClean="0">
                          <a:solidFill>
                            <a:schemeClr val="dk1"/>
                          </a:solidFill>
                          <a:latin typeface="+mn-lt"/>
                          <a:ea typeface="+mn-ea"/>
                          <a:cs typeface="+mn-cs"/>
                        </a:rPr>
                        <a:t>compare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Some </a:t>
                      </a:r>
                      <a:r>
                        <a:rPr lang="en-GB" sz="1800" kern="1200" baseline="0" dirty="0" smtClean="0">
                          <a:solidFill>
                            <a:schemeClr val="dk1"/>
                          </a:solidFill>
                          <a:latin typeface="+mn-lt"/>
                          <a:ea typeface="+mn-ea"/>
                          <a:cs typeface="+mn-cs"/>
                        </a:rPr>
                        <a:t>comment on 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some</a:t>
                      </a:r>
                      <a:r>
                        <a:rPr lang="en-GB" sz="1800" kern="1200" baseline="0" dirty="0" smtClean="0">
                          <a:solidFill>
                            <a:schemeClr val="dk1"/>
                          </a:solidFill>
                          <a:latin typeface="+mn-lt"/>
                          <a:ea typeface="+mn-ea"/>
                          <a:cs typeface="+mn-cs"/>
                        </a:rPr>
                        <a:t> quotations/references, </a:t>
                      </a:r>
                      <a:r>
                        <a:rPr lang="en-GB" sz="1800" b="1" kern="1200" baseline="0" dirty="0" smtClean="0">
                          <a:solidFill>
                            <a:schemeClr val="dk1"/>
                          </a:solidFill>
                          <a:latin typeface="+mn-lt"/>
                          <a:ea typeface="+mn-ea"/>
                          <a:cs typeface="+mn-cs"/>
                        </a:rPr>
                        <a:t>not always supporting</a:t>
                      </a:r>
                      <a:r>
                        <a:rPr lang="en-GB" sz="1800" kern="1200" baseline="0" dirty="0" smtClean="0">
                          <a:solidFill>
                            <a:schemeClr val="dk1"/>
                          </a:solidFill>
                          <a:latin typeface="+mn-lt"/>
                          <a:ea typeface="+mn-ea"/>
                          <a:cs typeface="+mn-cs"/>
                        </a:rPr>
                        <a:t> (from one or both texts) </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1-4 marks </a:t>
                      </a:r>
                      <a:endParaRPr lang="en-GB" b="1" dirty="0">
                        <a:solidFill>
                          <a:schemeClr val="tx1"/>
                        </a:solidFill>
                      </a:endParaRPr>
                    </a:p>
                  </a:txBody>
                  <a:tcPr>
                    <a:solidFill>
                      <a:schemeClr val="bg1">
                        <a:lumMod val="85000"/>
                      </a:schemeClr>
                    </a:solidFill>
                  </a:tcPr>
                </a:tc>
                <a:tc>
                  <a:txBody>
                    <a:bodyPr/>
                    <a:lstStyle/>
                    <a:p>
                      <a:r>
                        <a:rPr lang="en-GB" sz="1800" b="1" kern="1200" baseline="0" dirty="0" smtClean="0">
                          <a:solidFill>
                            <a:schemeClr val="dk1"/>
                          </a:solidFill>
                          <a:latin typeface="+mn-lt"/>
                          <a:ea typeface="+mn-ea"/>
                          <a:cs typeface="+mn-cs"/>
                        </a:rPr>
                        <a:t>Simple</a:t>
                      </a:r>
                      <a:r>
                        <a:rPr lang="en-GB" sz="1800" kern="1200" baseline="0" dirty="0" smtClean="0">
                          <a:solidFill>
                            <a:schemeClr val="dk1"/>
                          </a:solidFill>
                          <a:latin typeface="+mn-lt"/>
                          <a:ea typeface="+mn-ea"/>
                          <a:cs typeface="+mn-cs"/>
                        </a:rPr>
                        <a:t> awareness of different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cross reference </a:t>
                      </a:r>
                      <a:r>
                        <a:rPr lang="en-GB" sz="1800" kern="1200" baseline="0" dirty="0" smtClean="0">
                          <a:solidFill>
                            <a:schemeClr val="dk1"/>
                          </a:solidFill>
                          <a:latin typeface="+mn-lt"/>
                          <a:ea typeface="+mn-ea"/>
                          <a:cs typeface="+mn-cs"/>
                        </a:rPr>
                        <a:t>of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identification </a:t>
                      </a:r>
                      <a:r>
                        <a:rPr lang="en-GB" sz="1800" kern="1200" baseline="0" dirty="0" smtClean="0">
                          <a:solidFill>
                            <a:schemeClr val="dk1"/>
                          </a:solidFill>
                          <a:latin typeface="+mn-lt"/>
                          <a:ea typeface="+mn-ea"/>
                          <a:cs typeface="+mn-cs"/>
                        </a:rPr>
                        <a:t>of how differences are conveyed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references </a:t>
                      </a:r>
                      <a:r>
                        <a:rPr lang="en-GB" sz="1800" kern="1200" baseline="0" dirty="0" smtClean="0">
                          <a:solidFill>
                            <a:schemeClr val="dk1"/>
                          </a:solidFill>
                          <a:latin typeface="+mn-lt"/>
                          <a:ea typeface="+mn-ea"/>
                          <a:cs typeface="+mn-cs"/>
                        </a:rPr>
                        <a:t>or </a:t>
                      </a:r>
                      <a:r>
                        <a:rPr lang="en-GB" sz="1800" b="1" kern="1200" baseline="0" dirty="0" smtClean="0">
                          <a:solidFill>
                            <a:schemeClr val="dk1"/>
                          </a:solidFill>
                          <a:latin typeface="+mn-lt"/>
                          <a:ea typeface="+mn-ea"/>
                          <a:cs typeface="+mn-cs"/>
                        </a:rPr>
                        <a:t>textual details </a:t>
                      </a:r>
                      <a:r>
                        <a:rPr lang="en-GB" sz="1800" kern="1200" baseline="0" dirty="0" smtClean="0">
                          <a:solidFill>
                            <a:schemeClr val="dk1"/>
                          </a:solidFill>
                          <a:latin typeface="+mn-lt"/>
                          <a:ea typeface="+mn-ea"/>
                          <a:cs typeface="+mn-cs"/>
                        </a:rPr>
                        <a:t>from one or both texts </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580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3" name="TextBox 2"/>
          <p:cNvSpPr txBox="1"/>
          <p:nvPr/>
        </p:nvSpPr>
        <p:spPr>
          <a:xfrm>
            <a:off x="198563" y="472283"/>
            <a:ext cx="8805134" cy="3847207"/>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To answer this question successfully, you need to include four things: </a:t>
            </a:r>
          </a:p>
          <a:p>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Viewpoint</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what is being said in the text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Perspective</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writer’s context affects their ideas</a:t>
            </a:r>
          </a:p>
          <a:p>
            <a:r>
              <a:rPr lang="en-GB" sz="2800" b="1" dirty="0">
                <a:solidFill>
                  <a:srgbClr val="FF0000"/>
                </a:solidFill>
                <a:latin typeface="Arial" panose="020B0604020202020204" pitchFamily="34" charset="0"/>
                <a:cs typeface="Arial" panose="020B0604020202020204" pitchFamily="34" charset="0"/>
              </a:rPr>
              <a:t>Method:</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ideas are expressed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Quotations</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to support your ideas</a:t>
            </a:r>
          </a:p>
          <a:p>
            <a:endParaRPr lang="en-GB" sz="2000" dirty="0"/>
          </a:p>
        </p:txBody>
      </p:sp>
      <p:pic>
        <p:nvPicPr>
          <p:cNvPr id="5"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70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0870" t="30529" r="41063" b="39231"/>
          <a:stretch/>
        </p:blipFill>
        <p:spPr bwMode="auto">
          <a:xfrm>
            <a:off x="1760184" y="2040339"/>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1798799"/>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180035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219452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4357405" y="193694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6" name="Bevel 15"/>
          <p:cNvSpPr/>
          <p:nvPr/>
        </p:nvSpPr>
        <p:spPr>
          <a:xfrm rot="263959">
            <a:off x="5620233" y="204107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7" name="Bevel 16"/>
          <p:cNvSpPr/>
          <p:nvPr/>
        </p:nvSpPr>
        <p:spPr>
          <a:xfrm rot="21315704">
            <a:off x="6324600" y="179410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Bevel 19"/>
          <p:cNvSpPr/>
          <p:nvPr/>
        </p:nvSpPr>
        <p:spPr>
          <a:xfrm rot="21282701">
            <a:off x="4377730" y="3651734"/>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21" name="Bevel 20"/>
          <p:cNvSpPr/>
          <p:nvPr/>
        </p:nvSpPr>
        <p:spPr>
          <a:xfrm rot="343629">
            <a:off x="6286049" y="4045907"/>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22" name="Bevel 21"/>
          <p:cNvSpPr/>
          <p:nvPr/>
        </p:nvSpPr>
        <p:spPr>
          <a:xfrm rot="21266260">
            <a:off x="3750900" y="3788331"/>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23" name="Bevel 22"/>
          <p:cNvSpPr/>
          <p:nvPr/>
        </p:nvSpPr>
        <p:spPr>
          <a:xfrm rot="263959">
            <a:off x="5013728" y="3892460"/>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24" name="Bevel 23"/>
          <p:cNvSpPr/>
          <p:nvPr/>
        </p:nvSpPr>
        <p:spPr>
          <a:xfrm rot="21315704">
            <a:off x="5718095" y="3645489"/>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5" name="TextBox 24"/>
          <p:cNvSpPr txBox="1"/>
          <p:nvPr/>
        </p:nvSpPr>
        <p:spPr>
          <a:xfrm>
            <a:off x="2304379" y="2855954"/>
            <a:ext cx="948673" cy="369332"/>
          </a:xfrm>
          <a:prstGeom prst="rect">
            <a:avLst/>
          </a:prstGeom>
          <a:noFill/>
        </p:spPr>
        <p:txBody>
          <a:bodyPr wrap="square" rtlCol="0">
            <a:spAutoFit/>
          </a:bodyPr>
          <a:lstStyle/>
          <a:p>
            <a:r>
              <a:rPr lang="en-GB" dirty="0" smtClean="0"/>
              <a:t>LINK</a:t>
            </a:r>
            <a:endParaRPr lang="en-GB" dirty="0"/>
          </a:p>
        </p:txBody>
      </p:sp>
      <p:sp>
        <p:nvSpPr>
          <p:cNvPr id="26" name="Folded Corner 25"/>
          <p:cNvSpPr/>
          <p:nvPr/>
        </p:nvSpPr>
        <p:spPr>
          <a:xfrm rot="21205454">
            <a:off x="436729" y="1075948"/>
            <a:ext cx="1583141" cy="1655593"/>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Statement linking the perspectives and attitudes in the texts</a:t>
            </a:r>
            <a:endParaRPr lang="en-GB" dirty="0">
              <a:solidFill>
                <a:schemeClr val="tx1"/>
              </a:solidFill>
            </a:endParaRPr>
          </a:p>
        </p:txBody>
      </p:sp>
      <p:pic>
        <p:nvPicPr>
          <p:cNvPr id="19" name="Picture 18"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589" t="15484" r="241" b="45739"/>
          <a:stretch/>
        </p:blipFill>
        <p:spPr>
          <a:xfrm>
            <a:off x="3712251" y="3616978"/>
            <a:ext cx="4222841" cy="1219843"/>
          </a:xfrm>
          <a:prstGeom prst="rect">
            <a:avLst/>
          </a:prstGeom>
        </p:spPr>
      </p:pic>
      <p:pic>
        <p:nvPicPr>
          <p:cNvPr id="29" name="Picture 28"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589" t="15484" r="241" b="45739"/>
          <a:stretch/>
        </p:blipFill>
        <p:spPr>
          <a:xfrm>
            <a:off x="3712251" y="1740576"/>
            <a:ext cx="4222841" cy="1219843"/>
          </a:xfrm>
          <a:prstGeom prst="rect">
            <a:avLst/>
          </a:prstGeom>
        </p:spPr>
      </p:pic>
      <p:sp>
        <p:nvSpPr>
          <p:cNvPr id="27" name="Folded Corner 26"/>
          <p:cNvSpPr/>
          <p:nvPr/>
        </p:nvSpPr>
        <p:spPr>
          <a:xfrm rot="21205454">
            <a:off x="7141353" y="3014986"/>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5977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3" y="447880"/>
            <a:ext cx="7573383" cy="2246769"/>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Let’s look at the prison texts again. Our question this time is: </a:t>
            </a:r>
          </a:p>
          <a:p>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Compare how the two writers present their views of the experience of </a:t>
            </a:r>
            <a:r>
              <a:rPr lang="en-GB" sz="2800" b="1" dirty="0" smtClean="0">
                <a:latin typeface="Arial" panose="020B0604020202020204" pitchFamily="34" charset="0"/>
                <a:cs typeface="Arial" panose="020B0604020202020204" pitchFamily="34" charset="0"/>
              </a:rPr>
              <a:t>prison. </a:t>
            </a:r>
            <a:endParaRPr lang="en-GB" sz="2800" dirty="0" smtClean="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1760184" y="3533016"/>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3291476"/>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329302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3687201"/>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2" name="Bevel 11"/>
          <p:cNvSpPr/>
          <p:nvPr/>
        </p:nvSpPr>
        <p:spPr>
          <a:xfrm rot="21266260">
            <a:off x="4357405" y="3429625"/>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3" name="Bevel 12"/>
          <p:cNvSpPr/>
          <p:nvPr/>
        </p:nvSpPr>
        <p:spPr>
          <a:xfrm rot="263959">
            <a:off x="5620233" y="3533754"/>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4" name="Bevel 13"/>
          <p:cNvSpPr/>
          <p:nvPr/>
        </p:nvSpPr>
        <p:spPr>
          <a:xfrm rot="21315704">
            <a:off x="6324600" y="3286783"/>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15" name="Bevel 14"/>
          <p:cNvSpPr/>
          <p:nvPr/>
        </p:nvSpPr>
        <p:spPr>
          <a:xfrm rot="21282701">
            <a:off x="4377730" y="514441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6" name="Bevel 15"/>
          <p:cNvSpPr/>
          <p:nvPr/>
        </p:nvSpPr>
        <p:spPr>
          <a:xfrm rot="343629">
            <a:off x="6286049" y="553858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7" name="Bevel 16"/>
          <p:cNvSpPr/>
          <p:nvPr/>
        </p:nvSpPr>
        <p:spPr>
          <a:xfrm rot="21266260">
            <a:off x="3750900" y="528100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8" name="Bevel 17"/>
          <p:cNvSpPr/>
          <p:nvPr/>
        </p:nvSpPr>
        <p:spPr>
          <a:xfrm rot="263959">
            <a:off x="5013728" y="538513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9" name="Bevel 18"/>
          <p:cNvSpPr/>
          <p:nvPr/>
        </p:nvSpPr>
        <p:spPr>
          <a:xfrm rot="21315704">
            <a:off x="5718095" y="513816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TextBox 19"/>
          <p:cNvSpPr txBox="1"/>
          <p:nvPr/>
        </p:nvSpPr>
        <p:spPr>
          <a:xfrm>
            <a:off x="2304379" y="4348631"/>
            <a:ext cx="948673" cy="369332"/>
          </a:xfrm>
          <a:prstGeom prst="rect">
            <a:avLst/>
          </a:prstGeom>
          <a:noFill/>
        </p:spPr>
        <p:txBody>
          <a:bodyPr wrap="square" rtlCol="0">
            <a:spAutoFit/>
          </a:bodyPr>
          <a:lstStyle/>
          <a:p>
            <a:r>
              <a:rPr lang="en-GB" dirty="0" smtClean="0"/>
              <a:t>LINK</a:t>
            </a:r>
            <a:endParaRPr lang="en-GB" dirty="0"/>
          </a:p>
        </p:txBody>
      </p:sp>
      <p:sp>
        <p:nvSpPr>
          <p:cNvPr id="21" name="Folded Corner 20"/>
          <p:cNvSpPr/>
          <p:nvPr/>
        </p:nvSpPr>
        <p:spPr>
          <a:xfrm rot="21205454">
            <a:off x="436727" y="2898300"/>
            <a:ext cx="1583141" cy="1655593"/>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Statement linking the perspectives and attitudes in the texts</a:t>
            </a:r>
            <a:endParaRPr lang="en-GB" dirty="0">
              <a:solidFill>
                <a:schemeClr val="tx1"/>
              </a:solidFill>
            </a:endParaRPr>
          </a:p>
        </p:txBody>
      </p:sp>
      <p:pic>
        <p:nvPicPr>
          <p:cNvPr id="23" name="Picture 22"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l="589" t="15484" r="241" b="45739"/>
          <a:stretch/>
        </p:blipFill>
        <p:spPr>
          <a:xfrm>
            <a:off x="3705654" y="5072953"/>
            <a:ext cx="4222841" cy="1219843"/>
          </a:xfrm>
          <a:prstGeom prst="rect">
            <a:avLst/>
          </a:prstGeom>
        </p:spPr>
      </p:pic>
      <p:pic>
        <p:nvPicPr>
          <p:cNvPr id="24" name="Picture 23"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l="589" t="15484" r="241" b="45739"/>
          <a:stretch/>
        </p:blipFill>
        <p:spPr>
          <a:xfrm>
            <a:off x="3705654" y="3196551"/>
            <a:ext cx="4222841" cy="1219843"/>
          </a:xfrm>
          <a:prstGeom prst="rect">
            <a:avLst/>
          </a:prstGeom>
        </p:spPr>
      </p:pic>
      <p:sp>
        <p:nvSpPr>
          <p:cNvPr id="22" name="Folded Corner 21"/>
          <p:cNvSpPr/>
          <p:nvPr/>
        </p:nvSpPr>
        <p:spPr>
          <a:xfrm rot="21205454">
            <a:off x="7141353" y="4507663"/>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36323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rotWithShape="1">
          <a:blip r:embed="rId3">
            <a:extLst>
              <a:ext uri="{28A0092B-C50C-407E-A947-70E740481C1C}">
                <a14:useLocalDpi xmlns:a14="http://schemas.microsoft.com/office/drawing/2010/main" val="0"/>
              </a:ext>
            </a:extLst>
          </a:blip>
          <a:srcRect r="6968"/>
          <a:stretch/>
        </p:blipFill>
        <p:spPr bwMode="auto">
          <a:xfrm>
            <a:off x="-498070" y="369332"/>
            <a:ext cx="49062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2" name="Rectangle 1"/>
          <p:cNvSpPr/>
          <p:nvPr/>
        </p:nvSpPr>
        <p:spPr>
          <a:xfrm>
            <a:off x="67981" y="570259"/>
            <a:ext cx="4162825" cy="4154984"/>
          </a:xfrm>
          <a:prstGeom prst="rect">
            <a:avLst/>
          </a:prstGeom>
          <a:solidFill>
            <a:schemeClr val="bg1"/>
          </a:solidFill>
        </p:spPr>
        <p:txBody>
          <a:bodyPr wrap="square">
            <a:spAutoFit/>
          </a:bodyPr>
          <a:lstStyle/>
          <a:p>
            <a:r>
              <a:rPr lang="en-GB" sz="1100" dirty="0"/>
              <a:t>Strong and stony as the prison seems to passers-by, it looks much stonier and stronger to the men who enter it. The multiplicity of heavy walls, of iron gates and doorways; of huge locks, of bolts, spikes and bars of every imaginable shape and size, make of the place a very nightmare dungeon. I followed the gruff under- warden, through some dark and chilly vaulted passages, now turning to the right, now to the left. We crossed a large hall, in the centre of which is a glass room for the use of prisoners when they are giving instructions to their </a:t>
            </a:r>
            <a:r>
              <a:rPr lang="en-GB" sz="1100" dirty="0" smtClean="0"/>
              <a:t>lawyers.</a:t>
            </a:r>
          </a:p>
          <a:p>
            <a:endParaRPr lang="en-GB" sz="1100" dirty="0"/>
          </a:p>
          <a:p>
            <a:r>
              <a:rPr lang="en-GB" sz="1100" dirty="0"/>
              <a:t>Still following; I was led into another large recess or chamber, on one side of which was a huge boiler with a furnace glowing under it, and on another side a large stone bath. On the third wall there were a couple of round towels on a roller, with a wooden bench beneath them. </a:t>
            </a:r>
            <a:endParaRPr lang="en-GB" sz="1100" dirty="0" smtClean="0"/>
          </a:p>
          <a:p>
            <a:endParaRPr lang="en-GB" sz="1100" dirty="0"/>
          </a:p>
          <a:p>
            <a:r>
              <a:rPr lang="en-GB" sz="1100" dirty="0"/>
              <a:t>"Stop," cried the warden, "take your clothes off." I hesitated. "Take off your clothes, do you hear?" My clothes were soon laid on the bench, and a hot bath filled, and I went in. The officer had then his opportunity of taking up my garments one by one, searching their pockets and their linings, feeling them about and holding them against the light. My boots appeared to be especially suspicious. After he had put his hands into them, he thumped them violently on the stone floor; but there rolled nothing out.</a:t>
            </a:r>
          </a:p>
        </p:txBody>
      </p:sp>
      <p:sp>
        <p:nvSpPr>
          <p:cNvPr id="3" name="Rectangle 2"/>
          <p:cNvSpPr/>
          <p:nvPr/>
        </p:nvSpPr>
        <p:spPr>
          <a:xfrm>
            <a:off x="4560073" y="568531"/>
            <a:ext cx="4435521" cy="5847755"/>
          </a:xfrm>
          <a:prstGeom prst="rect">
            <a:avLst/>
          </a:prstGeom>
          <a:solidFill>
            <a:schemeClr val="bg1"/>
          </a:solidFill>
          <a:ln>
            <a:solidFill>
              <a:schemeClr val="tx1"/>
            </a:solidFill>
          </a:ln>
        </p:spPr>
        <p:txBody>
          <a:bodyPr wrap="square">
            <a:spAutoFit/>
          </a:bodyPr>
          <a:lstStyle/>
          <a:p>
            <a:r>
              <a:rPr lang="en-GB" sz="1100" dirty="0"/>
              <a:t>Many people think that prison must be a terrifying place with lots of violent women locked behind bars. It isn’t. My arrival at Holloway was smooth, humane and expertly carried out, involving quick fingerprinting and the BOSS chair (Body Orifice Security Scanner), essentially a metal detector.</a:t>
            </a:r>
          </a:p>
          <a:p>
            <a:r>
              <a:rPr lang="en-GB" sz="1100" dirty="0"/>
              <a:t> </a:t>
            </a:r>
          </a:p>
          <a:p>
            <a:r>
              <a:rPr lang="en-GB" sz="1100" dirty="0"/>
              <a:t>There was no strip search but there are rules. It was clear I had brought in far too many clothes. I was allowed to keep just 12 tops (shirts, T-shirts and jumpers) and six bottoms (trousers, tracksuit bottoms and pyjamas). </a:t>
            </a:r>
          </a:p>
          <a:p>
            <a:r>
              <a:rPr lang="en-GB" sz="1100" dirty="0"/>
              <a:t> </a:t>
            </a:r>
          </a:p>
          <a:p>
            <a:r>
              <a:rPr lang="en-GB" sz="1100" dirty="0"/>
              <a:t>No toiletries were allowed but I was given an emergency bag with prison issue and I bought a ‘welcome’ bag for £2.99, which would be subtracted from the cash I brought in with me.</a:t>
            </a:r>
          </a:p>
          <a:p>
            <a:r>
              <a:rPr lang="en-GB" sz="1100" dirty="0"/>
              <a:t> </a:t>
            </a:r>
          </a:p>
          <a:p>
            <a:r>
              <a:rPr lang="en-GB" sz="1100" dirty="0"/>
              <a:t>It contained a bottle of orange squash, biscuits, a bar of milk chocolate, deodorant, toothbrush and toothpaste, a comb and some tea bags and sugar. I had the choice of that or a smoker’s bag. But I could take in my books, all 18 of them and many given to me by my children, as well as my writing pads and a couple of pens</a:t>
            </a:r>
            <a:r>
              <a:rPr lang="en-GB" sz="1100" dirty="0" smtClean="0"/>
              <a:t>. The </a:t>
            </a:r>
            <a:r>
              <a:rPr lang="en-GB" sz="1100" dirty="0"/>
              <a:t>welcome group and prison guards helped me and some other new inmates move our personal belongings, which had been transferred into transparent prison plastic bags, to landing A3, the reception landing, which ended up being my home for the next few days.</a:t>
            </a:r>
          </a:p>
          <a:p>
            <a:r>
              <a:rPr lang="en-GB" sz="1100" dirty="0"/>
              <a:t> </a:t>
            </a:r>
          </a:p>
          <a:p>
            <a:r>
              <a:rPr lang="en-GB" sz="1100" dirty="0"/>
              <a:t>The lovely girl who had secured the food for me told me on the way that she had two more years to do but enjoyed doing the reception work because it kept her out of her cell until quite late in the evening.</a:t>
            </a:r>
          </a:p>
          <a:p>
            <a:r>
              <a:rPr lang="en-GB" sz="1100" dirty="0"/>
              <a:t> </a:t>
            </a:r>
          </a:p>
          <a:p>
            <a:r>
              <a:rPr lang="en-GB" sz="1100" dirty="0"/>
              <a:t>That night was bitterly cold and I soon realised that the windows in Holloway cells do little to keep the chill </a:t>
            </a:r>
            <a:r>
              <a:rPr lang="en-GB" sz="1100" dirty="0" smtClean="0"/>
              <a:t>out. At </a:t>
            </a:r>
            <a:r>
              <a:rPr lang="en-GB" sz="1100" dirty="0"/>
              <a:t>first I was shown a cell with no curtains and my helpers tried to fasten an orange blanket on to the railings, without much success. Fortunately there was another single cell available with curtains, this time near the guards’ office, but the TV was not working so there was another quick changeover.</a:t>
            </a:r>
          </a:p>
        </p:txBody>
      </p:sp>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2795040" y="830520"/>
              <a:ext cx="982800" cy="45000"/>
            </p14:xfrm>
          </p:contentPart>
        </mc:Choice>
        <mc:Fallback xmlns="">
          <p:pic>
            <p:nvPicPr>
              <p:cNvPr id="23" name="Ink 22"/>
              <p:cNvPicPr/>
              <p:nvPr/>
            </p:nvPicPr>
            <p:blipFill>
              <a:blip r:embed="rId5"/>
              <a:stretch>
                <a:fillRect/>
              </a:stretch>
            </p:blipFill>
            <p:spPr>
              <a:xfrm>
                <a:off x="2779200" y="766800"/>
                <a:ext cx="101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196560" y="973440"/>
              <a:ext cx="3929400" cy="107280"/>
            </p14:xfrm>
          </p:contentPart>
        </mc:Choice>
        <mc:Fallback xmlns="">
          <p:pic>
            <p:nvPicPr>
              <p:cNvPr id="24" name="Ink 23"/>
              <p:cNvPicPr/>
              <p:nvPr/>
            </p:nvPicPr>
            <p:blipFill>
              <a:blip r:embed="rId7"/>
              <a:stretch>
                <a:fillRect/>
              </a:stretch>
            </p:blipFill>
            <p:spPr>
              <a:xfrm>
                <a:off x="180720" y="909720"/>
                <a:ext cx="3961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p14:cNvContentPartPr/>
              <p14:nvPr/>
            </p14:nvContentPartPr>
            <p14:xfrm>
              <a:off x="178560" y="1152000"/>
              <a:ext cx="3902760" cy="107280"/>
            </p14:xfrm>
          </p:contentPart>
        </mc:Choice>
        <mc:Fallback xmlns="">
          <p:pic>
            <p:nvPicPr>
              <p:cNvPr id="25" name="Ink 24"/>
              <p:cNvPicPr/>
              <p:nvPr/>
            </p:nvPicPr>
            <p:blipFill>
              <a:blip r:embed="rId9"/>
              <a:stretch>
                <a:fillRect/>
              </a:stretch>
            </p:blipFill>
            <p:spPr>
              <a:xfrm>
                <a:off x="162720" y="1088280"/>
                <a:ext cx="3934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p14:cNvContentPartPr/>
              <p14:nvPr/>
            </p14:nvContentPartPr>
            <p14:xfrm>
              <a:off x="196560" y="1366200"/>
              <a:ext cx="1080720" cy="54000"/>
            </p14:xfrm>
          </p:contentPart>
        </mc:Choice>
        <mc:Fallback xmlns="">
          <p:pic>
            <p:nvPicPr>
              <p:cNvPr id="26" name="Ink 25"/>
              <p:cNvPicPr/>
              <p:nvPr/>
            </p:nvPicPr>
            <p:blipFill>
              <a:blip r:embed="rId11"/>
              <a:stretch>
                <a:fillRect/>
              </a:stretch>
            </p:blipFill>
            <p:spPr>
              <a:xfrm>
                <a:off x="180720" y="1302840"/>
                <a:ext cx="1112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196560" y="857160"/>
              <a:ext cx="3831120" cy="518400"/>
            </p14:xfrm>
          </p:contentPart>
        </mc:Choice>
        <mc:Fallback xmlns="">
          <p:pic>
            <p:nvPicPr>
              <p:cNvPr id="27" name="Ink 26"/>
              <p:cNvPicPr/>
              <p:nvPr/>
            </p:nvPicPr>
            <p:blipFill>
              <a:blip r:embed="rId13"/>
              <a:stretch>
                <a:fillRect/>
              </a:stretch>
            </p:blipFill>
            <p:spPr>
              <a:xfrm>
                <a:off x="180720" y="793800"/>
                <a:ext cx="386280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p14:cNvContentPartPr/>
              <p14:nvPr/>
            </p14:nvContentPartPr>
            <p14:xfrm>
              <a:off x="178560" y="946440"/>
              <a:ext cx="2616840" cy="268200"/>
            </p14:xfrm>
          </p:contentPart>
        </mc:Choice>
        <mc:Fallback xmlns="">
          <p:pic>
            <p:nvPicPr>
              <p:cNvPr id="28" name="Ink 27"/>
              <p:cNvPicPr/>
              <p:nvPr/>
            </p:nvPicPr>
            <p:blipFill>
              <a:blip r:embed="rId15"/>
              <a:stretch>
                <a:fillRect/>
              </a:stretch>
            </p:blipFill>
            <p:spPr>
              <a:xfrm>
                <a:off x="162720" y="883080"/>
                <a:ext cx="26485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p14:cNvContentPartPr/>
              <p14:nvPr/>
            </p14:nvContentPartPr>
            <p14:xfrm>
              <a:off x="3062880" y="1214280"/>
              <a:ext cx="1036440" cy="72000"/>
            </p14:xfrm>
          </p:contentPart>
        </mc:Choice>
        <mc:Fallback xmlns="">
          <p:pic>
            <p:nvPicPr>
              <p:cNvPr id="29" name="Ink 28"/>
              <p:cNvPicPr/>
              <p:nvPr/>
            </p:nvPicPr>
            <p:blipFill>
              <a:blip r:embed="rId17"/>
              <a:stretch>
                <a:fillRect/>
              </a:stretch>
            </p:blipFill>
            <p:spPr>
              <a:xfrm>
                <a:off x="3047040" y="1150920"/>
                <a:ext cx="1068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p14:cNvContentPartPr/>
              <p14:nvPr/>
            </p14:nvContentPartPr>
            <p14:xfrm>
              <a:off x="4098960" y="1276920"/>
              <a:ext cx="360" cy="360"/>
            </p14:xfrm>
          </p:contentPart>
        </mc:Choice>
        <mc:Fallback xmlns="">
          <p:pic>
            <p:nvPicPr>
              <p:cNvPr id="30" name="Ink 29"/>
              <p:cNvPicPr/>
              <p:nvPr/>
            </p:nvPicPr>
            <p:blipFill>
              <a:blip r:embed="rId19"/>
              <a:stretch>
                <a:fillRect/>
              </a:stretch>
            </p:blipFill>
            <p:spPr>
              <a:xfrm>
                <a:off x="4083120" y="121356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p14:cNvContentPartPr/>
              <p14:nvPr/>
            </p14:nvContentPartPr>
            <p14:xfrm>
              <a:off x="2607480" y="3687840"/>
              <a:ext cx="616680" cy="89640"/>
            </p14:xfrm>
          </p:contentPart>
        </mc:Choice>
        <mc:Fallback xmlns="">
          <p:pic>
            <p:nvPicPr>
              <p:cNvPr id="31" name="Ink 30"/>
              <p:cNvPicPr/>
              <p:nvPr/>
            </p:nvPicPr>
            <p:blipFill>
              <a:blip r:embed="rId21"/>
              <a:stretch>
                <a:fillRect/>
              </a:stretch>
            </p:blipFill>
            <p:spPr>
              <a:xfrm>
                <a:off x="2591640" y="3624480"/>
                <a:ext cx="648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p14:cNvContentPartPr/>
              <p14:nvPr/>
            </p14:nvContentPartPr>
            <p14:xfrm>
              <a:off x="2625480" y="3714840"/>
              <a:ext cx="589680" cy="54000"/>
            </p14:xfrm>
          </p:contentPart>
        </mc:Choice>
        <mc:Fallback xmlns="">
          <p:pic>
            <p:nvPicPr>
              <p:cNvPr id="32" name="Ink 31"/>
              <p:cNvPicPr/>
              <p:nvPr/>
            </p:nvPicPr>
            <p:blipFill>
              <a:blip r:embed="rId23"/>
              <a:stretch>
                <a:fillRect/>
              </a:stretch>
            </p:blipFill>
            <p:spPr>
              <a:xfrm>
                <a:off x="2609640" y="3651120"/>
                <a:ext cx="621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p14:cNvContentPartPr/>
              <p14:nvPr/>
            </p14:nvContentPartPr>
            <p14:xfrm>
              <a:off x="598320" y="3330720"/>
              <a:ext cx="938160" cy="161280"/>
            </p14:xfrm>
          </p:contentPart>
        </mc:Choice>
        <mc:Fallback xmlns="">
          <p:pic>
            <p:nvPicPr>
              <p:cNvPr id="33" name="Ink 32"/>
              <p:cNvPicPr/>
              <p:nvPr/>
            </p:nvPicPr>
            <p:blipFill>
              <a:blip r:embed="rId25"/>
              <a:stretch>
                <a:fillRect/>
              </a:stretch>
            </p:blipFill>
            <p:spPr>
              <a:xfrm>
                <a:off x="582480" y="3267360"/>
                <a:ext cx="96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p14:cNvContentPartPr/>
              <p14:nvPr/>
            </p14:nvContentPartPr>
            <p14:xfrm>
              <a:off x="4661280" y="4661280"/>
              <a:ext cx="804240" cy="36000"/>
            </p14:xfrm>
          </p:contentPart>
        </mc:Choice>
        <mc:Fallback xmlns="">
          <p:pic>
            <p:nvPicPr>
              <p:cNvPr id="34" name="Ink 33"/>
              <p:cNvPicPr/>
              <p:nvPr/>
            </p:nvPicPr>
            <p:blipFill>
              <a:blip r:embed="rId27"/>
              <a:stretch>
                <a:fillRect/>
              </a:stretch>
            </p:blipFill>
            <p:spPr>
              <a:xfrm>
                <a:off x="4645440" y="4597920"/>
                <a:ext cx="83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p14:cNvContentPartPr/>
              <p14:nvPr/>
            </p14:nvContentPartPr>
            <p14:xfrm>
              <a:off x="4670280" y="4723920"/>
              <a:ext cx="804240" cy="62640"/>
            </p14:xfrm>
          </p:contentPart>
        </mc:Choice>
        <mc:Fallback xmlns="">
          <p:pic>
            <p:nvPicPr>
              <p:cNvPr id="35" name="Ink 34"/>
              <p:cNvPicPr/>
              <p:nvPr/>
            </p:nvPicPr>
            <p:blipFill>
              <a:blip r:embed="rId29"/>
              <a:stretch>
                <a:fillRect/>
              </a:stretch>
            </p:blipFill>
            <p:spPr>
              <a:xfrm>
                <a:off x="4654440" y="4660200"/>
                <a:ext cx="835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Ink 35"/>
              <p14:cNvContentPartPr/>
              <p14:nvPr/>
            </p14:nvContentPartPr>
            <p14:xfrm>
              <a:off x="187560" y="651960"/>
              <a:ext cx="3688560" cy="71640"/>
            </p14:xfrm>
          </p:contentPart>
        </mc:Choice>
        <mc:Fallback xmlns="">
          <p:pic>
            <p:nvPicPr>
              <p:cNvPr id="36" name="Ink 35"/>
              <p:cNvPicPr/>
              <p:nvPr/>
            </p:nvPicPr>
            <p:blipFill>
              <a:blip r:embed="rId31"/>
              <a:stretch>
                <a:fillRect/>
              </a:stretch>
            </p:blipFill>
            <p:spPr>
              <a:xfrm>
                <a:off x="171720" y="588240"/>
                <a:ext cx="3720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p14:cNvContentPartPr/>
              <p14:nvPr/>
            </p14:nvContentPartPr>
            <p14:xfrm>
              <a:off x="160920" y="714240"/>
              <a:ext cx="2580840" cy="170280"/>
            </p14:xfrm>
          </p:contentPart>
        </mc:Choice>
        <mc:Fallback xmlns="">
          <p:pic>
            <p:nvPicPr>
              <p:cNvPr id="37" name="Ink 36"/>
              <p:cNvPicPr/>
              <p:nvPr/>
            </p:nvPicPr>
            <p:blipFill>
              <a:blip r:embed="rId33"/>
              <a:stretch>
                <a:fillRect/>
              </a:stretch>
            </p:blipFill>
            <p:spPr>
              <a:xfrm>
                <a:off x="145080" y="650880"/>
                <a:ext cx="26125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p14:cNvContentPartPr/>
              <p14:nvPr/>
            </p14:nvContentPartPr>
            <p14:xfrm>
              <a:off x="4652640" y="660960"/>
              <a:ext cx="3947040" cy="294840"/>
            </p14:xfrm>
          </p:contentPart>
        </mc:Choice>
        <mc:Fallback xmlns="">
          <p:pic>
            <p:nvPicPr>
              <p:cNvPr id="38" name="Ink 37"/>
              <p:cNvPicPr/>
              <p:nvPr/>
            </p:nvPicPr>
            <p:blipFill>
              <a:blip r:embed="rId35"/>
              <a:stretch>
                <a:fillRect/>
              </a:stretch>
            </p:blipFill>
            <p:spPr>
              <a:xfrm>
                <a:off x="4636440" y="597240"/>
                <a:ext cx="397908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p14:cNvContentPartPr/>
              <p14:nvPr/>
            </p14:nvContentPartPr>
            <p14:xfrm>
              <a:off x="4670280" y="812520"/>
              <a:ext cx="3992040" cy="312840"/>
            </p14:xfrm>
          </p:contentPart>
        </mc:Choice>
        <mc:Fallback xmlns="">
          <p:pic>
            <p:nvPicPr>
              <p:cNvPr id="39" name="Ink 38"/>
              <p:cNvPicPr/>
              <p:nvPr/>
            </p:nvPicPr>
            <p:blipFill>
              <a:blip r:embed="rId37"/>
              <a:stretch>
                <a:fillRect/>
              </a:stretch>
            </p:blipFill>
            <p:spPr>
              <a:xfrm>
                <a:off x="4654440" y="749160"/>
                <a:ext cx="4023720" cy="439920"/>
              </a:xfrm>
              <a:prstGeom prst="rect">
                <a:avLst/>
              </a:prstGeom>
            </p:spPr>
          </p:pic>
        </mc:Fallback>
      </mc:AlternateContent>
      <p:sp>
        <p:nvSpPr>
          <p:cNvPr id="40" name="TextBox 39"/>
          <p:cNvSpPr txBox="1"/>
          <p:nvPr/>
        </p:nvSpPr>
        <p:spPr>
          <a:xfrm>
            <a:off x="598320" y="4940490"/>
            <a:ext cx="3277800" cy="1477328"/>
          </a:xfrm>
          <a:prstGeom prst="rect">
            <a:avLst/>
          </a:prstGeom>
          <a:solidFill>
            <a:schemeClr val="bg1"/>
          </a:solidFill>
          <a:ln>
            <a:solidFill>
              <a:schemeClr val="tx1"/>
            </a:solidFill>
          </a:ln>
        </p:spPr>
        <p:txBody>
          <a:bodyPr wrap="square" rtlCol="0">
            <a:spAutoFit/>
          </a:bodyPr>
          <a:lstStyle/>
          <a:p>
            <a:r>
              <a:rPr lang="en-GB" dirty="0" smtClean="0"/>
              <a:t>Viewpoints:</a:t>
            </a:r>
          </a:p>
          <a:p>
            <a:pPr marL="285750" indent="-285750">
              <a:buFont typeface="Arial" panose="020B0604020202020204" pitchFamily="34" charset="0"/>
              <a:buChar char="•"/>
            </a:pPr>
            <a:r>
              <a:rPr lang="en-GB" dirty="0" smtClean="0"/>
              <a:t>First impressions</a:t>
            </a:r>
          </a:p>
          <a:p>
            <a:pPr marL="285750" indent="-285750">
              <a:buFont typeface="Arial" panose="020B0604020202020204" pitchFamily="34" charset="0"/>
              <a:buChar char="•"/>
            </a:pPr>
            <a:r>
              <a:rPr lang="en-GB" dirty="0" smtClean="0"/>
              <a:t>People’s assumptions about prisons</a:t>
            </a:r>
          </a:p>
          <a:p>
            <a:pPr marL="285750" indent="-285750">
              <a:buFont typeface="Arial" panose="020B0604020202020204" pitchFamily="34" charset="0"/>
              <a:buChar char="•"/>
            </a:pPr>
            <a:r>
              <a:rPr lang="en-GB" dirty="0" smtClean="0"/>
              <a:t>Impressions of other people</a:t>
            </a:r>
          </a:p>
        </p:txBody>
      </p:sp>
      <mc:AlternateContent xmlns:mc="http://schemas.openxmlformats.org/markup-compatibility/2006" xmlns:p14="http://schemas.microsoft.com/office/powerpoint/2010/main">
        <mc:Choice Requires="p14">
          <p:contentPart p14:bwMode="auto" r:id="rId38">
            <p14:nvContentPartPr>
              <p14:cNvPr id="41" name="Ink 40"/>
              <p14:cNvContentPartPr/>
              <p14:nvPr/>
            </p14:nvContentPartPr>
            <p14:xfrm>
              <a:off x="991440" y="5304240"/>
              <a:ext cx="1607760" cy="178920"/>
            </p14:xfrm>
          </p:contentPart>
        </mc:Choice>
        <mc:Fallback xmlns="">
          <p:pic>
            <p:nvPicPr>
              <p:cNvPr id="41" name="Ink 40"/>
              <p:cNvPicPr/>
              <p:nvPr/>
            </p:nvPicPr>
            <p:blipFill>
              <a:blip r:embed="rId39"/>
              <a:stretch>
                <a:fillRect/>
              </a:stretch>
            </p:blipFill>
            <p:spPr>
              <a:xfrm>
                <a:off x="975600" y="5240880"/>
                <a:ext cx="16394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p14:cNvContentPartPr/>
              <p14:nvPr/>
            </p14:nvContentPartPr>
            <p14:xfrm>
              <a:off x="964440" y="6081120"/>
              <a:ext cx="2679480" cy="286200"/>
            </p14:xfrm>
          </p:contentPart>
        </mc:Choice>
        <mc:Fallback xmlns="">
          <p:pic>
            <p:nvPicPr>
              <p:cNvPr id="42" name="Ink 41"/>
              <p:cNvPicPr/>
              <p:nvPr/>
            </p:nvPicPr>
            <p:blipFill>
              <a:blip r:embed="rId41"/>
              <a:stretch>
                <a:fillRect/>
              </a:stretch>
            </p:blipFill>
            <p:spPr>
              <a:xfrm>
                <a:off x="948600" y="6017760"/>
                <a:ext cx="27111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p14:cNvContentPartPr/>
              <p14:nvPr/>
            </p14:nvContentPartPr>
            <p14:xfrm>
              <a:off x="982440" y="5563080"/>
              <a:ext cx="2634480" cy="482760"/>
            </p14:xfrm>
          </p:contentPart>
        </mc:Choice>
        <mc:Fallback xmlns="">
          <p:pic>
            <p:nvPicPr>
              <p:cNvPr id="43" name="Ink 42"/>
              <p:cNvPicPr/>
              <p:nvPr/>
            </p:nvPicPr>
            <p:blipFill>
              <a:blip r:embed="rId43"/>
              <a:stretch>
                <a:fillRect/>
              </a:stretch>
            </p:blipFill>
            <p:spPr>
              <a:xfrm>
                <a:off x="966600" y="5499720"/>
                <a:ext cx="2666160" cy="609480"/>
              </a:xfrm>
              <a:prstGeom prst="rect">
                <a:avLst/>
              </a:prstGeom>
            </p:spPr>
          </p:pic>
        </mc:Fallback>
      </mc:AlternateContent>
    </p:spTree>
    <p:extLst>
      <p:ext uri="{BB962C8B-B14F-4D97-AF65-F5344CB8AC3E}">
        <p14:creationId xmlns:p14="http://schemas.microsoft.com/office/powerpoint/2010/main" val="2070008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www.smarterwebcompany.co.uk/peterberthoud-co-uk/_img/Viaduct-2.jpg"/>
          <p:cNvPicPr>
            <a:picLocks noChangeAspect="1" noChangeArrowheads="1"/>
          </p:cNvPicPr>
          <p:nvPr/>
        </p:nvPicPr>
        <p:blipFill rotWithShape="1">
          <a:blip r:embed="rId3">
            <a:extLst>
              <a:ext uri="{28A0092B-C50C-407E-A947-70E740481C1C}">
                <a14:useLocalDpi xmlns:a14="http://schemas.microsoft.com/office/drawing/2010/main" val="0"/>
              </a:ext>
            </a:extLst>
          </a:blip>
          <a:srcRect r="6968"/>
          <a:stretch/>
        </p:blipFill>
        <p:spPr bwMode="auto">
          <a:xfrm>
            <a:off x="-498070" y="369332"/>
            <a:ext cx="4906297" cy="6818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6" name="Picture 5"/>
          <p:cNvPicPr>
            <a:picLocks noChangeAspect="1"/>
          </p:cNvPicPr>
          <p:nvPr/>
        </p:nvPicPr>
        <p:blipFill rotWithShape="1">
          <a:blip r:embed="rId4"/>
          <a:srcRect l="13875" t="25323" r="9812" b="8646"/>
          <a:stretch/>
        </p:blipFill>
        <p:spPr>
          <a:xfrm>
            <a:off x="-661596" y="1283350"/>
            <a:ext cx="9881123" cy="4807033"/>
          </a:xfrm>
          <a:prstGeom prst="rect">
            <a:avLst/>
          </a:prstGeom>
        </p:spPr>
      </p:pic>
      <p:sp>
        <p:nvSpPr>
          <p:cNvPr id="7" name="Rectangle 6"/>
          <p:cNvSpPr/>
          <p:nvPr/>
        </p:nvSpPr>
        <p:spPr>
          <a:xfrm>
            <a:off x="-327805" y="2559828"/>
            <a:ext cx="1231252" cy="2062103"/>
          </a:xfrm>
          <a:prstGeom prst="rect">
            <a:avLst/>
          </a:prstGeom>
        </p:spPr>
        <p:txBody>
          <a:bodyPr wrap="square">
            <a:spAutoFit/>
          </a:bodyPr>
          <a:lstStyle/>
          <a:p>
            <a:pPr algn="ctr"/>
            <a:r>
              <a:rPr lang="en-GB" sz="1600" dirty="0" smtClean="0"/>
              <a:t>Both of the writers present and challenge people’s assumptions about prisons. </a:t>
            </a:r>
            <a:endParaRPr lang="en-GB" sz="1600" dirty="0"/>
          </a:p>
        </p:txBody>
      </p:sp>
      <p:sp>
        <p:nvSpPr>
          <p:cNvPr id="8" name="Rectangle 7"/>
          <p:cNvSpPr/>
          <p:nvPr/>
        </p:nvSpPr>
        <p:spPr>
          <a:xfrm>
            <a:off x="2264541" y="3093800"/>
            <a:ext cx="1177626" cy="523220"/>
          </a:xfrm>
          <a:prstGeom prst="rect">
            <a:avLst/>
          </a:prstGeom>
        </p:spPr>
        <p:txBody>
          <a:bodyPr wrap="square">
            <a:spAutoFit/>
          </a:bodyPr>
          <a:lstStyle/>
          <a:p>
            <a:pPr algn="ctr"/>
            <a:r>
              <a:rPr lang="en-GB" sz="700" dirty="0"/>
              <a:t>“Strong and stony </a:t>
            </a:r>
            <a:r>
              <a:rPr lang="en-GB" sz="700" dirty="0" smtClean="0"/>
              <a:t>… to </a:t>
            </a:r>
            <a:r>
              <a:rPr lang="en-GB" sz="700" dirty="0"/>
              <a:t>passers-by, it looks much stonier and stronger to the men who enter it.” </a:t>
            </a:r>
          </a:p>
        </p:txBody>
      </p:sp>
      <p:sp>
        <p:nvSpPr>
          <p:cNvPr id="9" name="Rectangle 8"/>
          <p:cNvSpPr/>
          <p:nvPr/>
        </p:nvSpPr>
        <p:spPr>
          <a:xfrm>
            <a:off x="3594142" y="3040535"/>
            <a:ext cx="1261648" cy="507831"/>
          </a:xfrm>
          <a:prstGeom prst="rect">
            <a:avLst/>
          </a:prstGeom>
        </p:spPr>
        <p:txBody>
          <a:bodyPr wrap="square">
            <a:spAutoFit/>
          </a:bodyPr>
          <a:lstStyle/>
          <a:p>
            <a:pPr algn="ctr"/>
            <a:r>
              <a:rPr lang="en-GB" sz="900" dirty="0" smtClean="0"/>
              <a:t>Adjectives </a:t>
            </a:r>
            <a:r>
              <a:rPr lang="en-GB" sz="900" dirty="0"/>
              <a:t>“strong” and “stony” </a:t>
            </a:r>
            <a:r>
              <a:rPr lang="en-GB" sz="900" dirty="0" smtClean="0"/>
              <a:t>=  </a:t>
            </a:r>
            <a:r>
              <a:rPr lang="en-GB" sz="900" dirty="0"/>
              <a:t>how people see the prison. </a:t>
            </a:r>
          </a:p>
        </p:txBody>
      </p:sp>
      <p:sp>
        <p:nvSpPr>
          <p:cNvPr id="10" name="Rectangle 9"/>
          <p:cNvSpPr/>
          <p:nvPr/>
        </p:nvSpPr>
        <p:spPr>
          <a:xfrm>
            <a:off x="5086044" y="2990491"/>
            <a:ext cx="1389986" cy="646331"/>
          </a:xfrm>
          <a:prstGeom prst="rect">
            <a:avLst/>
          </a:prstGeom>
        </p:spPr>
        <p:txBody>
          <a:bodyPr wrap="square">
            <a:spAutoFit/>
          </a:bodyPr>
          <a:lstStyle/>
          <a:p>
            <a:pPr algn="ctr"/>
            <a:r>
              <a:rPr lang="en-GB" sz="1200" dirty="0" smtClean="0"/>
              <a:t>This represents its </a:t>
            </a:r>
            <a:r>
              <a:rPr lang="en-GB" sz="1200" dirty="0"/>
              <a:t>hardness and brutality. </a:t>
            </a:r>
          </a:p>
        </p:txBody>
      </p:sp>
      <p:sp>
        <p:nvSpPr>
          <p:cNvPr id="11" name="Rectangle 10"/>
          <p:cNvSpPr/>
          <p:nvPr/>
        </p:nvSpPr>
        <p:spPr>
          <a:xfrm>
            <a:off x="6788750" y="2773243"/>
            <a:ext cx="1515470" cy="830997"/>
          </a:xfrm>
          <a:prstGeom prst="rect">
            <a:avLst/>
          </a:prstGeom>
        </p:spPr>
        <p:txBody>
          <a:bodyPr wrap="square">
            <a:spAutoFit/>
          </a:bodyPr>
          <a:lstStyle/>
          <a:p>
            <a:pPr algn="ctr"/>
            <a:r>
              <a:rPr lang="en-GB" sz="600" b="1" dirty="0" smtClean="0"/>
              <a:t>He </a:t>
            </a:r>
            <a:r>
              <a:rPr lang="en-GB" sz="600" b="1" dirty="0"/>
              <a:t>agrees with their view</a:t>
            </a:r>
            <a:r>
              <a:rPr lang="en-GB" sz="600" dirty="0"/>
              <a:t>, but uses the comparative adjectives “stronger” and “stonier” to show the reader that this hardness and brutality becomes much more severe and terrifying to an actual prisoner. This shows the reader that the experience of being an actual inmate is unimaginable. </a:t>
            </a:r>
          </a:p>
        </p:txBody>
      </p:sp>
      <p:sp>
        <p:nvSpPr>
          <p:cNvPr id="12" name="Rectangle 11"/>
          <p:cNvSpPr/>
          <p:nvPr/>
        </p:nvSpPr>
        <p:spPr>
          <a:xfrm>
            <a:off x="2275789" y="4784485"/>
            <a:ext cx="1158321" cy="846386"/>
          </a:xfrm>
          <a:prstGeom prst="rect">
            <a:avLst/>
          </a:prstGeom>
        </p:spPr>
        <p:txBody>
          <a:bodyPr wrap="square">
            <a:spAutoFit/>
          </a:bodyPr>
          <a:lstStyle/>
          <a:p>
            <a:pPr algn="ctr"/>
            <a:endParaRPr lang="en-GB" sz="700" dirty="0" smtClean="0"/>
          </a:p>
          <a:p>
            <a:pPr algn="ctr"/>
            <a:endParaRPr lang="en-GB" sz="700" dirty="0"/>
          </a:p>
          <a:p>
            <a:pPr algn="ctr"/>
            <a:r>
              <a:rPr lang="en-GB" sz="700" dirty="0" smtClean="0"/>
              <a:t>“</a:t>
            </a:r>
            <a:r>
              <a:rPr lang="en-GB" sz="700" dirty="0"/>
              <a:t>Many people think that prison must be a terrifying place with lots of violent women locked behind bars.”</a:t>
            </a:r>
          </a:p>
        </p:txBody>
      </p:sp>
      <p:sp>
        <p:nvSpPr>
          <p:cNvPr id="13" name="Rectangle 12"/>
          <p:cNvSpPr/>
          <p:nvPr/>
        </p:nvSpPr>
        <p:spPr>
          <a:xfrm>
            <a:off x="3501819" y="4852899"/>
            <a:ext cx="1428597" cy="630942"/>
          </a:xfrm>
          <a:prstGeom prst="rect">
            <a:avLst/>
          </a:prstGeom>
        </p:spPr>
        <p:txBody>
          <a:bodyPr wrap="square">
            <a:spAutoFit/>
          </a:bodyPr>
          <a:lstStyle/>
          <a:p>
            <a:pPr algn="ctr"/>
            <a:r>
              <a:rPr lang="en-GB" sz="700" dirty="0"/>
              <a:t>A</a:t>
            </a:r>
            <a:r>
              <a:rPr lang="en-GB" sz="700" dirty="0" smtClean="0"/>
              <a:t>djectives </a:t>
            </a:r>
            <a:r>
              <a:rPr lang="en-GB" sz="700" dirty="0"/>
              <a:t>“terrifying” and “violent” show the extremely negative perspective that people have of </a:t>
            </a:r>
            <a:r>
              <a:rPr lang="en-GB" sz="700" dirty="0" smtClean="0"/>
              <a:t>prisons, but she says that ‘It isn’t’.</a:t>
            </a:r>
            <a:endParaRPr lang="en-GB" sz="700" dirty="0"/>
          </a:p>
        </p:txBody>
      </p:sp>
      <p:sp>
        <p:nvSpPr>
          <p:cNvPr id="14" name="Rectangle 13"/>
          <p:cNvSpPr/>
          <p:nvPr/>
        </p:nvSpPr>
        <p:spPr>
          <a:xfrm>
            <a:off x="5047433" y="4725915"/>
            <a:ext cx="1467207" cy="769441"/>
          </a:xfrm>
          <a:prstGeom prst="rect">
            <a:avLst/>
          </a:prstGeom>
        </p:spPr>
        <p:txBody>
          <a:bodyPr wrap="square">
            <a:spAutoFit/>
          </a:bodyPr>
          <a:lstStyle/>
          <a:p>
            <a:pPr algn="ctr"/>
            <a:r>
              <a:rPr lang="en-GB" sz="1100" dirty="0" smtClean="0"/>
              <a:t>This simple, short sentence dismisses the impression clearly and dramatically.</a:t>
            </a:r>
            <a:endParaRPr lang="en-GB" sz="1100" dirty="0"/>
          </a:p>
        </p:txBody>
      </p:sp>
      <p:sp>
        <p:nvSpPr>
          <p:cNvPr id="15" name="Rectangle 14"/>
          <p:cNvSpPr/>
          <p:nvPr/>
        </p:nvSpPr>
        <p:spPr>
          <a:xfrm>
            <a:off x="6707870" y="4621931"/>
            <a:ext cx="1669913" cy="861774"/>
          </a:xfrm>
          <a:prstGeom prst="rect">
            <a:avLst/>
          </a:prstGeom>
        </p:spPr>
        <p:txBody>
          <a:bodyPr wrap="square">
            <a:spAutoFit/>
          </a:bodyPr>
          <a:lstStyle/>
          <a:p>
            <a:pPr algn="ctr"/>
            <a:r>
              <a:rPr lang="en-GB" sz="1000" dirty="0"/>
              <a:t>This </a:t>
            </a:r>
            <a:r>
              <a:rPr lang="en-GB" sz="1000" dirty="0" smtClean="0"/>
              <a:t>symbolises for </a:t>
            </a:r>
            <a:r>
              <a:rPr lang="en-GB" sz="1000" dirty="0"/>
              <a:t>the </a:t>
            </a:r>
            <a:r>
              <a:rPr lang="en-GB" sz="1000" dirty="0" smtClean="0"/>
              <a:t>reader how fundamentally the prisoner disagrees </a:t>
            </a:r>
            <a:r>
              <a:rPr lang="en-GB" sz="1000" dirty="0"/>
              <a:t>before </a:t>
            </a:r>
            <a:r>
              <a:rPr lang="en-GB" sz="1000" dirty="0" smtClean="0"/>
              <a:t>going on </a:t>
            </a:r>
            <a:r>
              <a:rPr lang="en-GB" sz="1000" dirty="0"/>
              <a:t>to explain prison life quite positively. </a:t>
            </a:r>
          </a:p>
        </p:txBody>
      </p:sp>
    </p:spTree>
    <p:extLst>
      <p:ext uri="{BB962C8B-B14F-4D97-AF65-F5344CB8AC3E}">
        <p14:creationId xmlns:p14="http://schemas.microsoft.com/office/powerpoint/2010/main" val="35885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rotWithShape="1">
          <a:blip r:embed="rId3">
            <a:extLst>
              <a:ext uri="{28A0092B-C50C-407E-A947-70E740481C1C}">
                <a14:useLocalDpi xmlns:a14="http://schemas.microsoft.com/office/drawing/2010/main" val="0"/>
              </a:ext>
            </a:extLst>
          </a:blip>
          <a:srcRect r="6968"/>
          <a:stretch/>
        </p:blipFill>
        <p:spPr bwMode="auto">
          <a:xfrm>
            <a:off x="-498070" y="369332"/>
            <a:ext cx="49062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59167" y="450372"/>
            <a:ext cx="8896574" cy="4247317"/>
          </a:xfrm>
          <a:prstGeom prst="rect">
            <a:avLst/>
          </a:prstGeom>
          <a:solidFill>
            <a:schemeClr val="bg1"/>
          </a:solidFill>
          <a:ln>
            <a:solidFill>
              <a:schemeClr val="tx1"/>
            </a:solidFill>
          </a:ln>
        </p:spPr>
        <p:txBody>
          <a:bodyPr wrap="square" rtlCol="0">
            <a:spAutoFit/>
          </a:bodyPr>
          <a:lstStyle/>
          <a:p>
            <a:pPr algn="just"/>
            <a:r>
              <a:rPr lang="en-GB" b="1" dirty="0"/>
              <a:t>Both of the writers present and challenge people’s assumptions about prisons. The Newgate prisoner explains how, </a:t>
            </a:r>
            <a:r>
              <a:rPr lang="en-GB" b="1" dirty="0">
                <a:solidFill>
                  <a:srgbClr val="FF00FF"/>
                </a:solidFill>
              </a:rPr>
              <a:t>“Strong and stony as the prison seems to passers-by, it looks much stonier and stronger to the men who enter it.” He uses the adjectives “strong” and “stony” to describe how people see the prison. </a:t>
            </a:r>
            <a:r>
              <a:rPr lang="en-GB" b="1" dirty="0"/>
              <a:t>These </a:t>
            </a:r>
            <a:r>
              <a:rPr lang="en-GB" b="1" dirty="0">
                <a:solidFill>
                  <a:srgbClr val="00B0F0"/>
                </a:solidFill>
              </a:rPr>
              <a:t>adjectives</a:t>
            </a:r>
            <a:r>
              <a:rPr lang="en-GB" b="1" dirty="0"/>
              <a:t> </a:t>
            </a:r>
            <a:r>
              <a:rPr lang="en-GB" b="1" dirty="0">
                <a:solidFill>
                  <a:srgbClr val="FFC000"/>
                </a:solidFill>
              </a:rPr>
              <a:t>are negative and imply its hardness and brutality. </a:t>
            </a:r>
            <a:r>
              <a:rPr lang="en-GB" b="1" dirty="0">
                <a:solidFill>
                  <a:srgbClr val="00B050"/>
                </a:solidFill>
              </a:rPr>
              <a:t>As a prisoner, he agrees with their view, but uses the </a:t>
            </a:r>
            <a:r>
              <a:rPr lang="en-GB" b="1" dirty="0">
                <a:solidFill>
                  <a:srgbClr val="00B0F0"/>
                </a:solidFill>
              </a:rPr>
              <a:t>comparative adjectives </a:t>
            </a:r>
            <a:r>
              <a:rPr lang="en-GB" b="1" dirty="0">
                <a:solidFill>
                  <a:srgbClr val="00B050"/>
                </a:solidFill>
              </a:rPr>
              <a:t>“stronger” and “stonier” to show the reader that this hardness and brutality becomes much more severe and terrifying to an actual prisoner. This shows the reader that the experience of being an actual inmate is unimaginable. </a:t>
            </a:r>
          </a:p>
          <a:p>
            <a:pPr algn="just"/>
            <a:r>
              <a:rPr lang="en-GB" b="1" dirty="0"/>
              <a:t>The Holloway prisoner also presents  the idea that </a:t>
            </a:r>
            <a:r>
              <a:rPr lang="en-GB" b="1" dirty="0">
                <a:solidFill>
                  <a:srgbClr val="FF00FF"/>
                </a:solidFill>
              </a:rPr>
              <a:t>“Many people think that prison must be a terrifying place with lots of violent women locked behind bars.” The </a:t>
            </a:r>
            <a:r>
              <a:rPr lang="en-GB" b="1" dirty="0">
                <a:solidFill>
                  <a:srgbClr val="00B0F0"/>
                </a:solidFill>
              </a:rPr>
              <a:t>adjectives</a:t>
            </a:r>
            <a:r>
              <a:rPr lang="en-GB" b="1" dirty="0">
                <a:solidFill>
                  <a:srgbClr val="FF00FF"/>
                </a:solidFill>
              </a:rPr>
              <a:t> “terrifying” and “violent” show the extremely negative perspective that people have of prisons. </a:t>
            </a:r>
            <a:r>
              <a:rPr lang="en-GB" b="1" dirty="0">
                <a:solidFill>
                  <a:srgbClr val="FFC000"/>
                </a:solidFill>
              </a:rPr>
              <a:t>However the writer then contradicts this perspective, disagreeing with this impression by saying simply, “It isn’t.” </a:t>
            </a:r>
            <a:r>
              <a:rPr lang="en-GB" b="1" dirty="0">
                <a:solidFill>
                  <a:srgbClr val="00B050"/>
                </a:solidFill>
              </a:rPr>
              <a:t>This </a:t>
            </a:r>
            <a:r>
              <a:rPr lang="en-GB" b="1" dirty="0">
                <a:solidFill>
                  <a:srgbClr val="00B0F0"/>
                </a:solidFill>
              </a:rPr>
              <a:t>simple, short sentence </a:t>
            </a:r>
            <a:r>
              <a:rPr lang="en-GB" b="1" dirty="0">
                <a:solidFill>
                  <a:srgbClr val="00B050"/>
                </a:solidFill>
              </a:rPr>
              <a:t>dismisses the impression clearly, dramatically and absolutely  for the reader before the prisoner goes on to explain prison life quite positively. </a:t>
            </a:r>
          </a:p>
        </p:txBody>
      </p:sp>
      <p:pic>
        <p:nvPicPr>
          <p:cNvPr id="11" name="Picture 10"/>
          <p:cNvPicPr>
            <a:picLocks noChangeAspect="1"/>
          </p:cNvPicPr>
          <p:nvPr/>
        </p:nvPicPr>
        <p:blipFill rotWithShape="1">
          <a:blip r:embed="rId4"/>
          <a:srcRect l="4271" t="21657" r="5521" b="12945"/>
          <a:stretch/>
        </p:blipFill>
        <p:spPr>
          <a:xfrm>
            <a:off x="1686849" y="4731274"/>
            <a:ext cx="5164567" cy="2105067"/>
          </a:xfrm>
          <a:prstGeom prst="rect">
            <a:avLst/>
          </a:prstGeom>
        </p:spPr>
      </p:pic>
    </p:spTree>
    <p:extLst>
      <p:ext uri="{BB962C8B-B14F-4D97-AF65-F5344CB8AC3E}">
        <p14:creationId xmlns:p14="http://schemas.microsoft.com/office/powerpoint/2010/main" val="382219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18442</TotalTime>
  <Words>2355</Words>
  <Application>Microsoft Office PowerPoint</Application>
  <PresentationFormat>On-screen Show (4:3)</PresentationFormat>
  <Paragraphs>220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Learning Objective   To understand Q4: compare writers’ ideas and perspectives</vt:lpstr>
      <vt:lpstr>Paper 2, Question 4 (AO3) 16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Q4:</dc:title>
  <dc:creator>Victoria Archer</dc:creator>
  <cp:lastModifiedBy>User</cp:lastModifiedBy>
  <cp:revision>29</cp:revision>
  <dcterms:created xsi:type="dcterms:W3CDTF">2016-08-17T12:53:05Z</dcterms:created>
  <dcterms:modified xsi:type="dcterms:W3CDTF">2020-02-25T13:34:40Z</dcterms:modified>
</cp:coreProperties>
</file>